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753600" cy="7315200"/>
  <p:notesSz cx="6858000" cy="9144000"/>
  <p:embeddedFontLst>
    <p:embeddedFont>
      <p:font typeface="Arial" panose="020B0604020202020204" pitchFamily="34" charset="0"/>
      <p:regular r:id="rId20"/>
    </p:embeddedFont>
    <p:embeddedFont>
      <p:font typeface="Arial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va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41" autoAdjust="0"/>
  </p:normalViewPr>
  <p:slideViewPr>
    <p:cSldViewPr>
      <p:cViewPr varScale="1">
        <p:scale>
          <a:sx n="62" d="100"/>
          <a:sy n="62" d="100"/>
        </p:scale>
        <p:origin x="16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DC46D-E979-4664-A1C1-F802111269F7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86965-D150-4AD3-A40B-660F8B9041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6965-D150-4AD3-A40B-660F8B90419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5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" y="5963243"/>
            <a:ext cx="9756309" cy="1351957"/>
            <a:chOff x="0" y="0"/>
            <a:chExt cx="13008412" cy="18026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8356" cy="1802638"/>
            </a:xfrm>
            <a:custGeom>
              <a:avLst/>
              <a:gdLst/>
              <a:ahLst/>
              <a:cxnLst/>
              <a:rect l="l" t="t" r="r" b="b"/>
              <a:pathLst>
                <a:path w="13008356" h="1802638">
                  <a:moveTo>
                    <a:pt x="0" y="1802638"/>
                  </a:moveTo>
                  <a:lnTo>
                    <a:pt x="2902966" y="0"/>
                  </a:lnTo>
                  <a:lnTo>
                    <a:pt x="13008356" y="889"/>
                  </a:lnTo>
                  <a:lnTo>
                    <a:pt x="13008356" y="1802638"/>
                  </a:lnTo>
                  <a:lnTo>
                    <a:pt x="0" y="1802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23029" y="5963920"/>
            <a:ext cx="2202688" cy="1389211"/>
            <a:chOff x="0" y="0"/>
            <a:chExt cx="2936917" cy="18522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36875" cy="1852295"/>
            </a:xfrm>
            <a:custGeom>
              <a:avLst/>
              <a:gdLst/>
              <a:ahLst/>
              <a:cxnLst/>
              <a:rect l="l" t="t" r="r" b="b"/>
              <a:pathLst>
                <a:path w="2936875" h="1852295">
                  <a:moveTo>
                    <a:pt x="2936875" y="1852295"/>
                  </a:moveTo>
                  <a:lnTo>
                    <a:pt x="2936875" y="0"/>
                  </a:lnTo>
                  <a:lnTo>
                    <a:pt x="0" y="1852295"/>
                  </a:lnTo>
                  <a:close/>
                </a:path>
              </a:pathLst>
            </a:custGeom>
            <a:solidFill>
              <a:srgbClr val="389EE7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" name="Freeform 6"/>
          <p:cNvSpPr/>
          <p:nvPr/>
        </p:nvSpPr>
        <p:spPr>
          <a:xfrm>
            <a:off x="7754112" y="5396992"/>
            <a:ext cx="2218267" cy="2218267"/>
          </a:xfrm>
          <a:custGeom>
            <a:avLst/>
            <a:gdLst/>
            <a:ahLst/>
            <a:cxnLst/>
            <a:rect l="l" t="t" r="r" b="b"/>
            <a:pathLst>
              <a:path w="2218267" h="2218267">
                <a:moveTo>
                  <a:pt x="0" y="0"/>
                </a:moveTo>
                <a:lnTo>
                  <a:pt x="2218267" y="0"/>
                </a:lnTo>
                <a:lnTo>
                  <a:pt x="2218267" y="2218267"/>
                </a:lnTo>
                <a:lnTo>
                  <a:pt x="0" y="2218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-2539" y="-987"/>
            <a:ext cx="9756139" cy="7316187"/>
            <a:chOff x="0" y="0"/>
            <a:chExt cx="13008185" cy="97549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08102" cy="9754870"/>
            </a:xfrm>
            <a:custGeom>
              <a:avLst/>
              <a:gdLst/>
              <a:ahLst/>
              <a:cxnLst/>
              <a:rect l="l" t="t" r="r" b="b"/>
              <a:pathLst>
                <a:path w="13008102" h="9754870">
                  <a:moveTo>
                    <a:pt x="0" y="9754870"/>
                  </a:moveTo>
                  <a:lnTo>
                    <a:pt x="11005312" y="0"/>
                  </a:lnTo>
                  <a:lnTo>
                    <a:pt x="13008102" y="1270"/>
                  </a:lnTo>
                  <a:lnTo>
                    <a:pt x="13008102" y="9754870"/>
                  </a:lnTo>
                  <a:lnTo>
                    <a:pt x="0" y="97548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2824480"/>
            <a:ext cx="3810000" cy="4490720"/>
            <a:chOff x="0" y="0"/>
            <a:chExt cx="5080000" cy="59876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80000" cy="5987669"/>
            </a:xfrm>
            <a:custGeom>
              <a:avLst/>
              <a:gdLst/>
              <a:ahLst/>
              <a:cxnLst/>
              <a:rect l="l" t="t" r="r" b="b"/>
              <a:pathLst>
                <a:path w="5080000" h="5987669">
                  <a:moveTo>
                    <a:pt x="0" y="5987669"/>
                  </a:moveTo>
                  <a:lnTo>
                    <a:pt x="0" y="0"/>
                  </a:lnTo>
                  <a:lnTo>
                    <a:pt x="5080000" y="5987669"/>
                  </a:lnTo>
                  <a:close/>
                </a:path>
              </a:pathLst>
            </a:custGeom>
            <a:solidFill>
              <a:srgbClr val="389EE7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TextBox 11"/>
          <p:cNvSpPr txBox="1"/>
          <p:nvPr/>
        </p:nvSpPr>
        <p:spPr>
          <a:xfrm rot="-2460000">
            <a:off x="1418554" y="2413003"/>
            <a:ext cx="676232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3"/>
              </a:lnSpc>
            </a:pPr>
            <a:r>
              <a:rPr lang="en-US" sz="3119" spc="667">
                <a:solidFill>
                  <a:srgbClr val="000000"/>
                </a:solidFill>
                <a:latin typeface="Arial"/>
              </a:rPr>
              <a:t>sanne van den Dries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4233758" y="3380063"/>
            <a:ext cx="4788322" cy="3570602"/>
          </a:xfrm>
          <a:custGeom>
            <a:avLst/>
            <a:gdLst/>
            <a:ahLst/>
            <a:cxnLst/>
            <a:rect l="l" t="t" r="r" b="b"/>
            <a:pathLst>
              <a:path w="4788322" h="3570602">
                <a:moveTo>
                  <a:pt x="0" y="0"/>
                </a:moveTo>
                <a:lnTo>
                  <a:pt x="4788322" y="0"/>
                </a:lnTo>
                <a:lnTo>
                  <a:pt x="4788322" y="3570602"/>
                </a:lnTo>
                <a:lnTo>
                  <a:pt x="0" y="3570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 rot="-2460000">
            <a:off x="1108989" y="1971646"/>
            <a:ext cx="6467777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5"/>
              </a:lnSpc>
            </a:pPr>
            <a:r>
              <a:rPr lang="en-US" sz="4013" spc="-48">
                <a:solidFill>
                  <a:srgbClr val="000000"/>
                </a:solidFill>
                <a:latin typeface="Arial"/>
              </a:rPr>
              <a:t>autisme spectrum stoornis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636270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Hulp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31520" y="1293495"/>
            <a:ext cx="7839456" cy="451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huisarts 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IHT pro persona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jados begeleiding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therapie zoeken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leo kannerhuis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636270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Tops voor begeleiding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31520" y="1293495"/>
            <a:ext cx="7839456" cy="451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aanbod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deeltijd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ook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wat over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jezelf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delen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andere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jongeren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rial"/>
              </a:rPr>
              <a:t>in je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kracht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0600" y="541020"/>
            <a:ext cx="6934200" cy="78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tips </a:t>
            </a:r>
            <a:r>
              <a:rPr lang="en-US" sz="4800" dirty="0" err="1">
                <a:solidFill>
                  <a:srgbClr val="000000"/>
                </a:solidFill>
                <a:latin typeface="Arial"/>
              </a:rPr>
              <a:t>voor</a:t>
            </a:r>
            <a:r>
              <a:rPr lang="en-US" sz="4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/>
              </a:rPr>
              <a:t>begeleiding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5874" y="1483995"/>
            <a:ext cx="7441853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wisselingen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luisteren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en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onthouden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rial"/>
              </a:rPr>
              <a:t>jongeren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laten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spreken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rial"/>
              </a:rPr>
              <a:t>check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een</a:t>
            </a:r>
            <a:r>
              <a:rPr lang="en-US" sz="4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/>
              </a:rPr>
              <a:t>verwijzing</a:t>
            </a:r>
            <a:endParaRPr lang="en-US" sz="4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6449" y="3117680"/>
            <a:ext cx="5285638" cy="79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643">
                <a:solidFill>
                  <a:srgbClr val="000000"/>
                </a:solidFill>
                <a:latin typeface="Canva Sans Bold"/>
              </a:rPr>
              <a:t>vragen alles mag?!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3029" y="1673267"/>
            <a:ext cx="9776629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0"/>
              </a:lnSpc>
            </a:pPr>
            <a:r>
              <a:rPr lang="en-US" sz="3866" spc="-46">
                <a:solidFill>
                  <a:srgbClr val="000000"/>
                </a:solidFill>
                <a:latin typeface="Arial"/>
              </a:rPr>
              <a:t>Insta/FB: @OPENBOEKNIJMEGEN</a:t>
            </a:r>
          </a:p>
          <a:p>
            <a:pPr algn="ctr">
              <a:lnSpc>
                <a:spcPts val="4640"/>
              </a:lnSpc>
            </a:pPr>
            <a:r>
              <a:rPr lang="en-US" sz="3866" spc="-46">
                <a:solidFill>
                  <a:srgbClr val="000000"/>
                </a:solidFill>
                <a:latin typeface="Arial"/>
              </a:rPr>
              <a:t>Linkedin: Stichting Open Boek Nijmegen</a:t>
            </a:r>
          </a:p>
          <a:p>
            <a:pPr algn="ctr">
              <a:lnSpc>
                <a:spcPts val="4640"/>
              </a:lnSpc>
            </a:pPr>
            <a:endParaRPr lang="en-US" sz="3866" spc="-46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4640"/>
              </a:lnSpc>
            </a:pPr>
            <a:r>
              <a:rPr lang="en-US" sz="3866" spc="-46">
                <a:solidFill>
                  <a:srgbClr val="000000"/>
                </a:solidFill>
                <a:latin typeface="Arial"/>
              </a:rPr>
              <a:t>voorzitter@openboeknijmegen@gmail.com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Contact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94953" y="1044702"/>
            <a:ext cx="4788078" cy="4788078"/>
          </a:xfrm>
          <a:custGeom>
            <a:avLst/>
            <a:gdLst/>
            <a:ahLst/>
            <a:cxnLst/>
            <a:rect l="l" t="t" r="r" b="b"/>
            <a:pathLst>
              <a:path w="4788078" h="4788078">
                <a:moveTo>
                  <a:pt x="0" y="0"/>
                </a:moveTo>
                <a:lnTo>
                  <a:pt x="4788078" y="0"/>
                </a:lnTo>
                <a:lnTo>
                  <a:pt x="4788078" y="4788078"/>
                </a:lnTo>
                <a:lnTo>
                  <a:pt x="0" y="4788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Help ons! Alle beetjes helpen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243840" y="839912"/>
          <a:ext cx="3982720" cy="3328796"/>
        </p:xfrm>
        <a:graphic>
          <a:graphicData uri="http://schemas.openxmlformats.org/drawingml/2006/table">
            <a:tbl>
              <a:tblPr/>
              <a:tblGrid>
                <a:gridCol w="260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8091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 Bold"/>
                        </a:rPr>
                        <a:t>Vaste lasten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 Bold"/>
                        </a:rPr>
                        <a:t>Kosten per jaar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091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Online opslag en website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€164,37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61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Bankkosten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€237,60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4763715" y="839912"/>
          <a:ext cx="4760181" cy="4354190"/>
        </p:xfrm>
        <a:graphic>
          <a:graphicData uri="http://schemas.openxmlformats.org/drawingml/2006/table">
            <a:tbl>
              <a:tblPr/>
              <a:tblGrid>
                <a:gridCol w="28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83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 Bold"/>
                        </a:rPr>
                        <a:t>Gebruiksmaterialen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 Bold"/>
                        </a:rPr>
                        <a:t>Kosten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83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Stickers 1000x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€125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3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Staande banner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83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Textiel posters 5x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€63,09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83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Visite kaartjes 300x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€38,60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843987" y="2076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Waar gaat je geld heen?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3029" y="5192277"/>
            <a:ext cx="977662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-39">
                <a:solidFill>
                  <a:srgbClr val="000000"/>
                </a:solidFill>
                <a:latin typeface="Arial"/>
              </a:rPr>
              <a:t>Open Boek is een non-profit</a:t>
            </a:r>
          </a:p>
          <a:p>
            <a:pPr algn="ctr">
              <a:lnSpc>
                <a:spcPts val="3960"/>
              </a:lnSpc>
            </a:pPr>
            <a:r>
              <a:rPr lang="en-US" sz="3300" spc="-39">
                <a:solidFill>
                  <a:srgbClr val="000000"/>
                </a:solidFill>
                <a:latin typeface="Arial"/>
              </a:rPr>
              <a:t>Bestuur/vrijwilligers ontvangen GEEN vergoedingen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029" y="1175165"/>
            <a:ext cx="4788078" cy="4788078"/>
          </a:xfrm>
          <a:custGeom>
            <a:avLst/>
            <a:gdLst/>
            <a:ahLst/>
            <a:cxnLst/>
            <a:rect l="l" t="t" r="r" b="b"/>
            <a:pathLst>
              <a:path w="4788078" h="4788078">
                <a:moveTo>
                  <a:pt x="0" y="0"/>
                </a:moveTo>
                <a:lnTo>
                  <a:pt x="4788078" y="0"/>
                </a:lnTo>
                <a:lnTo>
                  <a:pt x="4788078" y="4788078"/>
                </a:lnTo>
                <a:lnTo>
                  <a:pt x="0" y="4788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271247" y="-87630"/>
            <a:ext cx="419952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Help ons! Alle beetjes helpen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44648" y="-87630"/>
            <a:ext cx="419952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Help ons! Als vrijwilliger!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70670" y="1460627"/>
            <a:ext cx="7899739" cy="455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Video editors (!!)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Deel je ervaring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Expertise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Connecties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Volg de socials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Volg de nieuwsbrief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- Zegt het voort!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981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Wie ben ik in vredesnaam?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0981" y="1130427"/>
            <a:ext cx="7990413" cy="710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Sanne van den Dries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21 jaar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Geneeskunde student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Zeeland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werken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Open Boek Nijmegen</a:t>
            </a:r>
          </a:p>
          <a:p>
            <a:pPr marL="906780" lvl="1" indent="-453390">
              <a:lnSpc>
                <a:spcPts val="5040"/>
              </a:lnSpc>
              <a:buFont typeface="Arial"/>
              <a:buChar char="•"/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trigger warning</a:t>
            </a:r>
          </a:p>
          <a:p>
            <a:pPr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130427"/>
            <a:ext cx="7839456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Vakantie 2016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huisarts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voor mij praten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NPO</a:t>
            </a: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Diagnose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130427"/>
            <a:ext cx="7839456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Tom 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sociaal 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controle zoeken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negeren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spc="-57">
                <a:solidFill>
                  <a:srgbClr val="000000"/>
                </a:solidFill>
                <a:latin typeface="Arial"/>
              </a:rPr>
              <a:t>Wat betekend ASS voor mij?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130427"/>
            <a:ext cx="7839456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moeder zwaar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opkroppen</a:t>
            </a:r>
          </a:p>
          <a:p>
            <a:pPr algn="l"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vast zitten in patronen</a:t>
            </a: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afzonderen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130427"/>
            <a:ext cx="7839456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extra tijd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zwangerschap psycholoog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vertellen ass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corona</a:t>
            </a: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school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330452"/>
            <a:ext cx="7901093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alleen doen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school/privé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openheid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donkere gedachtes</a:t>
            </a: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0443" y="274320"/>
            <a:ext cx="961271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      studeren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264" y="1130427"/>
            <a:ext cx="7899739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studentpsycholoog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moeilijk kiezen</a:t>
            </a:r>
          </a:p>
          <a:p>
            <a:pPr>
              <a:lnSpc>
                <a:spcPts val="5040"/>
              </a:lnSpc>
            </a:pPr>
            <a:r>
              <a:rPr lang="en-US" sz="4200" spc="-50">
                <a:solidFill>
                  <a:srgbClr val="000000"/>
                </a:solidFill>
                <a:latin typeface="Arial"/>
              </a:rPr>
              <a:t>januari pas reactie </a:t>
            </a:r>
          </a:p>
          <a:p>
            <a:pPr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040"/>
              </a:lnSpc>
            </a:pPr>
            <a:endParaRPr lang="en-US" sz="4200" spc="-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9264" y="225552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van de regen in de drup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09" y="5484072"/>
            <a:ext cx="9975088" cy="2218267"/>
            <a:chOff x="0" y="0"/>
            <a:chExt cx="13300117" cy="295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69841"/>
              <a:ext cx="13008412" cy="1802610"/>
              <a:chOff x="0" y="0"/>
              <a:chExt cx="13008412" cy="1802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008356" cy="1802638"/>
              </a:xfrm>
              <a:custGeom>
                <a:avLst/>
                <a:gdLst/>
                <a:ahLst/>
                <a:cxnLst/>
                <a:rect l="l" t="t" r="r" b="b"/>
                <a:pathLst>
                  <a:path w="13008356" h="1802638">
                    <a:moveTo>
                      <a:pt x="0" y="1802638"/>
                    </a:moveTo>
                    <a:lnTo>
                      <a:pt x="2902966" y="0"/>
                    </a:lnTo>
                    <a:lnTo>
                      <a:pt x="13008356" y="889"/>
                    </a:lnTo>
                    <a:lnTo>
                      <a:pt x="13008356" y="1802638"/>
                    </a:lnTo>
                    <a:lnTo>
                      <a:pt x="0" y="180263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2700" y="969841"/>
              <a:ext cx="2936917" cy="1852281"/>
              <a:chOff x="0" y="0"/>
              <a:chExt cx="2936917" cy="18522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36875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2936875" h="1852295">
                    <a:moveTo>
                      <a:pt x="2936875" y="1852295"/>
                    </a:moveTo>
                    <a:lnTo>
                      <a:pt x="2936875" y="0"/>
                    </a:lnTo>
                    <a:lnTo>
                      <a:pt x="0" y="1852295"/>
                    </a:lnTo>
                    <a:close/>
                  </a:path>
                </a:pathLst>
              </a:custGeom>
              <a:solidFill>
                <a:srgbClr val="389EE7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342428" y="0"/>
              <a:ext cx="2957689" cy="2957689"/>
            </a:xfrm>
            <a:custGeom>
              <a:avLst/>
              <a:gdLst/>
              <a:ahLst/>
              <a:cxnLst/>
              <a:rect l="l" t="t" r="r" b="b"/>
              <a:pathLst>
                <a:path w="2957689" h="2957689">
                  <a:moveTo>
                    <a:pt x="0" y="0"/>
                  </a:moveTo>
                  <a:lnTo>
                    <a:pt x="2957689" y="0"/>
                  </a:lnTo>
                  <a:lnTo>
                    <a:pt x="2957689" y="2957689"/>
                  </a:lnTo>
                  <a:lnTo>
                    <a:pt x="0" y="295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5717" y="85054"/>
            <a:ext cx="78394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57">
                <a:solidFill>
                  <a:srgbClr val="000000"/>
                </a:solidFill>
                <a:latin typeface="Arial"/>
              </a:rPr>
              <a:t>de dag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709" y="6211452"/>
            <a:ext cx="9756309" cy="1351957"/>
            <a:chOff x="0" y="0"/>
            <a:chExt cx="13008412" cy="18026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8356" cy="1802638"/>
            </a:xfrm>
            <a:custGeom>
              <a:avLst/>
              <a:gdLst/>
              <a:ahLst/>
              <a:cxnLst/>
              <a:rect l="l" t="t" r="r" b="b"/>
              <a:pathLst>
                <a:path w="13008356" h="1802638">
                  <a:moveTo>
                    <a:pt x="0" y="1802638"/>
                  </a:moveTo>
                  <a:lnTo>
                    <a:pt x="2902966" y="0"/>
                  </a:lnTo>
                  <a:lnTo>
                    <a:pt x="13008356" y="889"/>
                  </a:lnTo>
                  <a:lnTo>
                    <a:pt x="13008356" y="1802638"/>
                  </a:lnTo>
                  <a:lnTo>
                    <a:pt x="0" y="1802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6816" y="6211452"/>
            <a:ext cx="2202688" cy="1389211"/>
            <a:chOff x="0" y="0"/>
            <a:chExt cx="2936917" cy="18522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36875" cy="1852295"/>
            </a:xfrm>
            <a:custGeom>
              <a:avLst/>
              <a:gdLst/>
              <a:ahLst/>
              <a:cxnLst/>
              <a:rect l="l" t="t" r="r" b="b"/>
              <a:pathLst>
                <a:path w="2936875" h="1852295">
                  <a:moveTo>
                    <a:pt x="2936875" y="1852295"/>
                  </a:moveTo>
                  <a:lnTo>
                    <a:pt x="2936875" y="0"/>
                  </a:lnTo>
                  <a:lnTo>
                    <a:pt x="0" y="1852295"/>
                  </a:lnTo>
                  <a:close/>
                </a:path>
              </a:pathLst>
            </a:custGeom>
            <a:solidFill>
              <a:srgbClr val="389EE7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Freeform 7"/>
          <p:cNvSpPr/>
          <p:nvPr/>
        </p:nvSpPr>
        <p:spPr>
          <a:xfrm>
            <a:off x="7754112" y="5484072"/>
            <a:ext cx="2218267" cy="2218267"/>
          </a:xfrm>
          <a:custGeom>
            <a:avLst/>
            <a:gdLst/>
            <a:ahLst/>
            <a:cxnLst/>
            <a:rect l="l" t="t" r="r" b="b"/>
            <a:pathLst>
              <a:path w="2218267" h="2218267">
                <a:moveTo>
                  <a:pt x="0" y="0"/>
                </a:moveTo>
                <a:lnTo>
                  <a:pt x="2218267" y="0"/>
                </a:lnTo>
                <a:lnTo>
                  <a:pt x="2218267" y="2218266"/>
                </a:lnTo>
                <a:lnTo>
                  <a:pt x="0" y="221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955717" y="742279"/>
            <a:ext cx="7839456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alles te veel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manieren op zoeken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"/>
              </a:rPr>
              <a:t>niemand vertelt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Custom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Canva Sans Bold</vt:lpstr>
      <vt:lpstr>Arial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Coen presentatie.pptx</dc:title>
  <dc:creator>S. Kokke</dc:creator>
  <cp:lastModifiedBy>Marleen Kokke</cp:lastModifiedBy>
  <cp:revision>2</cp:revision>
  <dcterms:created xsi:type="dcterms:W3CDTF">2006-08-16T00:00:00Z</dcterms:created>
  <dcterms:modified xsi:type="dcterms:W3CDTF">2023-11-29T14:29:09Z</dcterms:modified>
  <dc:identifier>DAF0a0b0xNU</dc:identifier>
</cp:coreProperties>
</file>