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4"/>
  </p:notesMasterIdLst>
  <p:sldIdLst>
    <p:sldId id="256" r:id="rId3"/>
    <p:sldId id="283" r:id="rId4"/>
    <p:sldId id="293" r:id="rId5"/>
    <p:sldId id="290" r:id="rId6"/>
    <p:sldId id="292" r:id="rId7"/>
    <p:sldId id="294" r:id="rId8"/>
    <p:sldId id="295" r:id="rId9"/>
    <p:sldId id="296" r:id="rId10"/>
    <p:sldId id="300" r:id="rId11"/>
    <p:sldId id="298" r:id="rId12"/>
    <p:sldId id="301" r:id="rId13"/>
  </p:sldIdLst>
  <p:sldSz cx="9144000" cy="6858000" type="screen4x3"/>
  <p:notesSz cx="6797675" cy="992822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2245"/>
    <a:srgbClr val="530D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2B7190-E209-40D0-80C4-A8A20231BBE7}" v="37" dt="2024-06-19T10:24:02.1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56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ukje Leemeijer" userId="7f3cff65-01e1-4602-9add-eddca12bd667" providerId="ADAL" clId="{DA2B7190-E209-40D0-80C4-A8A20231BBE7}"/>
    <pc:docChg chg="undo redo custSel addSld delSld modSld sldOrd addMainMaster delMainMaster modNotesMaster">
      <pc:chgData name="Aukje Leemeijer" userId="7f3cff65-01e1-4602-9add-eddca12bd667" providerId="ADAL" clId="{DA2B7190-E209-40D0-80C4-A8A20231BBE7}" dt="2024-06-19T10:24:55.788" v="2221" actId="47"/>
      <pc:docMkLst>
        <pc:docMk/>
      </pc:docMkLst>
      <pc:sldChg chg="delSp modSp mod modNotes">
        <pc:chgData name="Aukje Leemeijer" userId="7f3cff65-01e1-4602-9add-eddca12bd667" providerId="ADAL" clId="{DA2B7190-E209-40D0-80C4-A8A20231BBE7}" dt="2024-06-12T12:02:37.616" v="2164"/>
        <pc:sldMkLst>
          <pc:docMk/>
          <pc:sldMk cId="0" sldId="256"/>
        </pc:sldMkLst>
        <pc:spChg chg="mod">
          <ac:chgData name="Aukje Leemeijer" userId="7f3cff65-01e1-4602-9add-eddca12bd667" providerId="ADAL" clId="{DA2B7190-E209-40D0-80C4-A8A20231BBE7}" dt="2024-06-12T08:41:28.970" v="593" actId="20577"/>
          <ac:spMkLst>
            <pc:docMk/>
            <pc:sldMk cId="0" sldId="256"/>
            <ac:spMk id="166" creationId="{00000000-0000-0000-0000-000000000000}"/>
          </ac:spMkLst>
        </pc:spChg>
        <pc:spChg chg="mod">
          <ac:chgData name="Aukje Leemeijer" userId="7f3cff65-01e1-4602-9add-eddca12bd667" providerId="ADAL" clId="{DA2B7190-E209-40D0-80C4-A8A20231BBE7}" dt="2024-06-12T08:22:23.715" v="46" actId="20577"/>
          <ac:spMkLst>
            <pc:docMk/>
            <pc:sldMk cId="0" sldId="256"/>
            <ac:spMk id="167" creationId="{00000000-0000-0000-0000-000000000000}"/>
          </ac:spMkLst>
        </pc:spChg>
        <pc:spChg chg="mod">
          <ac:chgData name="Aukje Leemeijer" userId="7f3cff65-01e1-4602-9add-eddca12bd667" providerId="ADAL" clId="{DA2B7190-E209-40D0-80C4-A8A20231BBE7}" dt="2024-06-12T08:41:49.422" v="594" actId="255"/>
          <ac:spMkLst>
            <pc:docMk/>
            <pc:sldMk cId="0" sldId="256"/>
            <ac:spMk id="168" creationId="{00000000-0000-0000-0000-000000000000}"/>
          </ac:spMkLst>
        </pc:spChg>
        <pc:picChg chg="del">
          <ac:chgData name="Aukje Leemeijer" userId="7f3cff65-01e1-4602-9add-eddca12bd667" providerId="ADAL" clId="{DA2B7190-E209-40D0-80C4-A8A20231BBE7}" dt="2024-06-12T08:24:00.111" v="164" actId="478"/>
          <ac:picMkLst>
            <pc:docMk/>
            <pc:sldMk cId="0" sldId="256"/>
            <ac:picMk id="169" creationId="{00000000-0000-0000-0000-000000000000}"/>
          </ac:picMkLst>
        </pc:picChg>
      </pc:sldChg>
      <pc:sldChg chg="modSp del mod">
        <pc:chgData name="Aukje Leemeijer" userId="7f3cff65-01e1-4602-9add-eddca12bd667" providerId="ADAL" clId="{DA2B7190-E209-40D0-80C4-A8A20231BBE7}" dt="2024-06-12T08:44:44.521" v="680" actId="47"/>
        <pc:sldMkLst>
          <pc:docMk/>
          <pc:sldMk cId="0" sldId="257"/>
        </pc:sldMkLst>
        <pc:spChg chg="mod">
          <ac:chgData name="Aukje Leemeijer" userId="7f3cff65-01e1-4602-9add-eddca12bd667" providerId="ADAL" clId="{DA2B7190-E209-40D0-80C4-A8A20231BBE7}" dt="2024-06-12T08:41:04.842" v="589" actId="21"/>
          <ac:spMkLst>
            <pc:docMk/>
            <pc:sldMk cId="0" sldId="257"/>
            <ac:spMk id="170" creationId="{00000000-0000-0000-0000-000000000000}"/>
          </ac:spMkLst>
        </pc:spChg>
        <pc:spChg chg="mod">
          <ac:chgData name="Aukje Leemeijer" userId="7f3cff65-01e1-4602-9add-eddca12bd667" providerId="ADAL" clId="{DA2B7190-E209-40D0-80C4-A8A20231BBE7}" dt="2024-06-12T08:40:24.296" v="584" actId="20577"/>
          <ac:spMkLst>
            <pc:docMk/>
            <pc:sldMk cId="0" sldId="257"/>
            <ac:spMk id="171" creationId="{00000000-0000-0000-0000-000000000000}"/>
          </ac:spMkLst>
        </pc:spChg>
      </pc:sldChg>
      <pc:sldChg chg="del">
        <pc:chgData name="Aukje Leemeijer" userId="7f3cff65-01e1-4602-9add-eddca12bd667" providerId="ADAL" clId="{DA2B7190-E209-40D0-80C4-A8A20231BBE7}" dt="2024-06-12T08:44:54.183" v="681" actId="47"/>
        <pc:sldMkLst>
          <pc:docMk/>
          <pc:sldMk cId="0" sldId="259"/>
        </pc:sldMkLst>
      </pc:sldChg>
      <pc:sldChg chg="del">
        <pc:chgData name="Aukje Leemeijer" userId="7f3cff65-01e1-4602-9add-eddca12bd667" providerId="ADAL" clId="{DA2B7190-E209-40D0-80C4-A8A20231BBE7}" dt="2024-06-12T08:54:49.216" v="694" actId="47"/>
        <pc:sldMkLst>
          <pc:docMk/>
          <pc:sldMk cId="0" sldId="262"/>
        </pc:sldMkLst>
      </pc:sldChg>
      <pc:sldChg chg="del">
        <pc:chgData name="Aukje Leemeijer" userId="7f3cff65-01e1-4602-9add-eddca12bd667" providerId="ADAL" clId="{DA2B7190-E209-40D0-80C4-A8A20231BBE7}" dt="2024-06-12T08:55:23.470" v="701" actId="47"/>
        <pc:sldMkLst>
          <pc:docMk/>
          <pc:sldMk cId="0" sldId="263"/>
        </pc:sldMkLst>
      </pc:sldChg>
      <pc:sldChg chg="del">
        <pc:chgData name="Aukje Leemeijer" userId="7f3cff65-01e1-4602-9add-eddca12bd667" providerId="ADAL" clId="{DA2B7190-E209-40D0-80C4-A8A20231BBE7}" dt="2024-06-12T08:54:10.923" v="691" actId="47"/>
        <pc:sldMkLst>
          <pc:docMk/>
          <pc:sldMk cId="0" sldId="264"/>
        </pc:sldMkLst>
      </pc:sldChg>
      <pc:sldChg chg="add del">
        <pc:chgData name="Aukje Leemeijer" userId="7f3cff65-01e1-4602-9add-eddca12bd667" providerId="ADAL" clId="{DA2B7190-E209-40D0-80C4-A8A20231BBE7}" dt="2024-06-12T09:01:32.532" v="829" actId="47"/>
        <pc:sldMkLst>
          <pc:docMk/>
          <pc:sldMk cId="0" sldId="265"/>
        </pc:sldMkLst>
      </pc:sldChg>
      <pc:sldChg chg="del">
        <pc:chgData name="Aukje Leemeijer" userId="7f3cff65-01e1-4602-9add-eddca12bd667" providerId="ADAL" clId="{DA2B7190-E209-40D0-80C4-A8A20231BBE7}" dt="2024-06-12T11:31:52.184" v="1314" actId="47"/>
        <pc:sldMkLst>
          <pc:docMk/>
          <pc:sldMk cId="0" sldId="266"/>
        </pc:sldMkLst>
      </pc:sldChg>
      <pc:sldChg chg="del">
        <pc:chgData name="Aukje Leemeijer" userId="7f3cff65-01e1-4602-9add-eddca12bd667" providerId="ADAL" clId="{DA2B7190-E209-40D0-80C4-A8A20231BBE7}" dt="2024-06-12T08:45:10.117" v="682" actId="47"/>
        <pc:sldMkLst>
          <pc:docMk/>
          <pc:sldMk cId="712824355" sldId="269"/>
        </pc:sldMkLst>
      </pc:sldChg>
      <pc:sldChg chg="del">
        <pc:chgData name="Aukje Leemeijer" userId="7f3cff65-01e1-4602-9add-eddca12bd667" providerId="ADAL" clId="{DA2B7190-E209-40D0-80C4-A8A20231BBE7}" dt="2024-06-12T08:55:01.393" v="696" actId="47"/>
        <pc:sldMkLst>
          <pc:docMk/>
          <pc:sldMk cId="3902283093" sldId="274"/>
        </pc:sldMkLst>
      </pc:sldChg>
      <pc:sldChg chg="del">
        <pc:chgData name="Aukje Leemeijer" userId="7f3cff65-01e1-4602-9add-eddca12bd667" providerId="ADAL" clId="{DA2B7190-E209-40D0-80C4-A8A20231BBE7}" dt="2024-06-12T08:54:56.537" v="695" actId="47"/>
        <pc:sldMkLst>
          <pc:docMk/>
          <pc:sldMk cId="1687327303" sldId="275"/>
        </pc:sldMkLst>
      </pc:sldChg>
      <pc:sldChg chg="del">
        <pc:chgData name="Aukje Leemeijer" userId="7f3cff65-01e1-4602-9add-eddca12bd667" providerId="ADAL" clId="{DA2B7190-E209-40D0-80C4-A8A20231BBE7}" dt="2024-06-12T08:55:12.554" v="697" actId="47"/>
        <pc:sldMkLst>
          <pc:docMk/>
          <pc:sldMk cId="1838035068" sldId="276"/>
        </pc:sldMkLst>
      </pc:sldChg>
      <pc:sldChg chg="del">
        <pc:chgData name="Aukje Leemeijer" userId="7f3cff65-01e1-4602-9add-eddca12bd667" providerId="ADAL" clId="{DA2B7190-E209-40D0-80C4-A8A20231BBE7}" dt="2024-06-12T08:55:15.825" v="698" actId="47"/>
        <pc:sldMkLst>
          <pc:docMk/>
          <pc:sldMk cId="649753045" sldId="278"/>
        </pc:sldMkLst>
      </pc:sldChg>
      <pc:sldChg chg="del">
        <pc:chgData name="Aukje Leemeijer" userId="7f3cff65-01e1-4602-9add-eddca12bd667" providerId="ADAL" clId="{DA2B7190-E209-40D0-80C4-A8A20231BBE7}" dt="2024-06-12T08:55:19.087" v="699" actId="47"/>
        <pc:sldMkLst>
          <pc:docMk/>
          <pc:sldMk cId="3894833404" sldId="279"/>
        </pc:sldMkLst>
      </pc:sldChg>
      <pc:sldChg chg="del">
        <pc:chgData name="Aukje Leemeijer" userId="7f3cff65-01e1-4602-9add-eddca12bd667" providerId="ADAL" clId="{DA2B7190-E209-40D0-80C4-A8A20231BBE7}" dt="2024-06-12T08:55:21.937" v="700" actId="47"/>
        <pc:sldMkLst>
          <pc:docMk/>
          <pc:sldMk cId="4079929383" sldId="280"/>
        </pc:sldMkLst>
      </pc:sldChg>
      <pc:sldChg chg="del">
        <pc:chgData name="Aukje Leemeijer" userId="7f3cff65-01e1-4602-9add-eddca12bd667" providerId="ADAL" clId="{DA2B7190-E209-40D0-80C4-A8A20231BBE7}" dt="2024-06-12T08:54:16.633" v="692" actId="47"/>
        <pc:sldMkLst>
          <pc:docMk/>
          <pc:sldMk cId="4168575004" sldId="281"/>
        </pc:sldMkLst>
      </pc:sldChg>
      <pc:sldChg chg="delSp modSp del mod">
        <pc:chgData name="Aukje Leemeijer" userId="7f3cff65-01e1-4602-9add-eddca12bd667" providerId="ADAL" clId="{DA2B7190-E209-40D0-80C4-A8A20231BBE7}" dt="2024-06-12T12:00:28.898" v="2161" actId="47"/>
        <pc:sldMkLst>
          <pc:docMk/>
          <pc:sldMk cId="701926396" sldId="282"/>
        </pc:sldMkLst>
        <pc:spChg chg="mod">
          <ac:chgData name="Aukje Leemeijer" userId="7f3cff65-01e1-4602-9add-eddca12bd667" providerId="ADAL" clId="{DA2B7190-E209-40D0-80C4-A8A20231BBE7}" dt="2024-06-12T11:45:20.718" v="1511" actId="20577"/>
          <ac:spMkLst>
            <pc:docMk/>
            <pc:sldMk cId="701926396" sldId="282"/>
            <ac:spMk id="205" creationId="{00000000-0000-0000-0000-000000000000}"/>
          </ac:spMkLst>
        </pc:spChg>
        <pc:spChg chg="mod">
          <ac:chgData name="Aukje Leemeijer" userId="7f3cff65-01e1-4602-9add-eddca12bd667" providerId="ADAL" clId="{DA2B7190-E209-40D0-80C4-A8A20231BBE7}" dt="2024-06-12T11:54:38.605" v="2136" actId="113"/>
          <ac:spMkLst>
            <pc:docMk/>
            <pc:sldMk cId="701926396" sldId="282"/>
            <ac:spMk id="206" creationId="{00000000-0000-0000-0000-000000000000}"/>
          </ac:spMkLst>
        </pc:spChg>
        <pc:picChg chg="del">
          <ac:chgData name="Aukje Leemeijer" userId="7f3cff65-01e1-4602-9add-eddca12bd667" providerId="ADAL" clId="{DA2B7190-E209-40D0-80C4-A8A20231BBE7}" dt="2024-06-12T11:45:54.742" v="1533" actId="478"/>
          <ac:picMkLst>
            <pc:docMk/>
            <pc:sldMk cId="701926396" sldId="282"/>
            <ac:picMk id="207" creationId="{00000000-0000-0000-0000-000000000000}"/>
          </ac:picMkLst>
        </pc:picChg>
      </pc:sldChg>
      <pc:sldChg chg="delSp modSp mod modNotes">
        <pc:chgData name="Aukje Leemeijer" userId="7f3cff65-01e1-4602-9add-eddca12bd667" providerId="ADAL" clId="{DA2B7190-E209-40D0-80C4-A8A20231BBE7}" dt="2024-06-12T12:14:52.772" v="2173" actId="255"/>
        <pc:sldMkLst>
          <pc:docMk/>
          <pc:sldMk cId="1482166424" sldId="283"/>
        </pc:sldMkLst>
        <pc:spChg chg="mod">
          <ac:chgData name="Aukje Leemeijer" userId="7f3cff65-01e1-4602-9add-eddca12bd667" providerId="ADAL" clId="{DA2B7190-E209-40D0-80C4-A8A20231BBE7}" dt="2024-06-12T12:14:52.772" v="2173" actId="255"/>
          <ac:spMkLst>
            <pc:docMk/>
            <pc:sldMk cId="1482166424" sldId="283"/>
            <ac:spMk id="171" creationId="{00000000-0000-0000-0000-000000000000}"/>
          </ac:spMkLst>
        </pc:spChg>
        <pc:picChg chg="del">
          <ac:chgData name="Aukje Leemeijer" userId="7f3cff65-01e1-4602-9add-eddca12bd667" providerId="ADAL" clId="{DA2B7190-E209-40D0-80C4-A8A20231BBE7}" dt="2024-06-12T08:23:56.526" v="163" actId="478"/>
          <ac:picMkLst>
            <pc:docMk/>
            <pc:sldMk cId="1482166424" sldId="283"/>
            <ac:picMk id="172" creationId="{00000000-0000-0000-0000-000000000000}"/>
          </ac:picMkLst>
        </pc:picChg>
      </pc:sldChg>
      <pc:sldChg chg="del">
        <pc:chgData name="Aukje Leemeijer" userId="7f3cff65-01e1-4602-9add-eddca12bd667" providerId="ADAL" clId="{DA2B7190-E209-40D0-80C4-A8A20231BBE7}" dt="2024-06-12T08:54:43.032" v="693" actId="47"/>
        <pc:sldMkLst>
          <pc:docMk/>
          <pc:sldMk cId="337030035" sldId="285"/>
        </pc:sldMkLst>
      </pc:sldChg>
      <pc:sldChg chg="modSp del mod">
        <pc:chgData name="Aukje Leemeijer" userId="7f3cff65-01e1-4602-9add-eddca12bd667" providerId="ADAL" clId="{DA2B7190-E209-40D0-80C4-A8A20231BBE7}" dt="2024-06-12T08:40:34.795" v="585" actId="47"/>
        <pc:sldMkLst>
          <pc:docMk/>
          <pc:sldMk cId="2383577316" sldId="286"/>
        </pc:sldMkLst>
        <pc:spChg chg="mod">
          <ac:chgData name="Aukje Leemeijer" userId="7f3cff65-01e1-4602-9add-eddca12bd667" providerId="ADAL" clId="{DA2B7190-E209-40D0-80C4-A8A20231BBE7}" dt="2024-06-12T08:39:14.919" v="419" actId="21"/>
          <ac:spMkLst>
            <pc:docMk/>
            <pc:sldMk cId="2383577316" sldId="286"/>
            <ac:spMk id="171" creationId="{00000000-0000-0000-0000-000000000000}"/>
          </ac:spMkLst>
        </pc:spChg>
      </pc:sldChg>
      <pc:sldChg chg="del">
        <pc:chgData name="Aukje Leemeijer" userId="7f3cff65-01e1-4602-9add-eddca12bd667" providerId="ADAL" clId="{DA2B7190-E209-40D0-80C4-A8A20231BBE7}" dt="2024-06-12T11:55:01.742" v="2137" actId="47"/>
        <pc:sldMkLst>
          <pc:docMk/>
          <pc:sldMk cId="2987742527" sldId="287"/>
        </pc:sldMkLst>
      </pc:sldChg>
      <pc:sldChg chg="new del">
        <pc:chgData name="Aukje Leemeijer" userId="7f3cff65-01e1-4602-9add-eddca12bd667" providerId="ADAL" clId="{DA2B7190-E209-40D0-80C4-A8A20231BBE7}" dt="2024-06-12T08:36:03.336" v="260" actId="47"/>
        <pc:sldMkLst>
          <pc:docMk/>
          <pc:sldMk cId="132690705" sldId="288"/>
        </pc:sldMkLst>
      </pc:sldChg>
      <pc:sldChg chg="modSp add del mod ord modNotesTx">
        <pc:chgData name="Aukje Leemeijer" userId="7f3cff65-01e1-4602-9add-eddca12bd667" providerId="ADAL" clId="{DA2B7190-E209-40D0-80C4-A8A20231BBE7}" dt="2024-06-12T09:10:44.069" v="891" actId="47"/>
        <pc:sldMkLst>
          <pc:docMk/>
          <pc:sldMk cId="494691375" sldId="289"/>
        </pc:sldMkLst>
        <pc:picChg chg="mod">
          <ac:chgData name="Aukje Leemeijer" userId="7f3cff65-01e1-4602-9add-eddca12bd667" providerId="ADAL" clId="{DA2B7190-E209-40D0-80C4-A8A20231BBE7}" dt="2024-06-12T08:36:01.025" v="259" actId="1076"/>
          <ac:picMkLst>
            <pc:docMk/>
            <pc:sldMk cId="494691375" sldId="289"/>
            <ac:picMk id="3" creationId="{C7563096-39F9-F3A0-BA25-0DF5DF566827}"/>
          </ac:picMkLst>
        </pc:picChg>
      </pc:sldChg>
      <pc:sldChg chg="modSp new mod">
        <pc:chgData name="Aukje Leemeijer" userId="7f3cff65-01e1-4602-9add-eddca12bd667" providerId="ADAL" clId="{DA2B7190-E209-40D0-80C4-A8A20231BBE7}" dt="2024-06-12T09:12:20.852" v="911" actId="20577"/>
        <pc:sldMkLst>
          <pc:docMk/>
          <pc:sldMk cId="4251378808" sldId="290"/>
        </pc:sldMkLst>
        <pc:spChg chg="mod">
          <ac:chgData name="Aukje Leemeijer" userId="7f3cff65-01e1-4602-9add-eddca12bd667" providerId="ADAL" clId="{DA2B7190-E209-40D0-80C4-A8A20231BBE7}" dt="2024-06-12T08:42:02.861" v="597" actId="20577"/>
          <ac:spMkLst>
            <pc:docMk/>
            <pc:sldMk cId="4251378808" sldId="290"/>
            <ac:spMk id="2" creationId="{A1ABF16D-F99F-4268-899A-FF9B7429374A}"/>
          </ac:spMkLst>
        </pc:spChg>
        <pc:spChg chg="mod">
          <ac:chgData name="Aukje Leemeijer" userId="7f3cff65-01e1-4602-9add-eddca12bd667" providerId="ADAL" clId="{DA2B7190-E209-40D0-80C4-A8A20231BBE7}" dt="2024-06-12T09:12:20.852" v="911" actId="20577"/>
          <ac:spMkLst>
            <pc:docMk/>
            <pc:sldMk cId="4251378808" sldId="290"/>
            <ac:spMk id="3" creationId="{E9CD9B26-F537-7A20-2424-F7398984D42E}"/>
          </ac:spMkLst>
        </pc:spChg>
      </pc:sldChg>
      <pc:sldChg chg="modSp new del mod">
        <pc:chgData name="Aukje Leemeijer" userId="7f3cff65-01e1-4602-9add-eddca12bd667" providerId="ADAL" clId="{DA2B7190-E209-40D0-80C4-A8A20231BBE7}" dt="2024-06-12T09:05:11.328" v="846" actId="47"/>
        <pc:sldMkLst>
          <pc:docMk/>
          <pc:sldMk cId="813450338" sldId="291"/>
        </pc:sldMkLst>
        <pc:spChg chg="mod">
          <ac:chgData name="Aukje Leemeijer" userId="7f3cff65-01e1-4602-9add-eddca12bd667" providerId="ADAL" clId="{DA2B7190-E209-40D0-80C4-A8A20231BBE7}" dt="2024-06-12T09:01:53.610" v="831"/>
          <ac:spMkLst>
            <pc:docMk/>
            <pc:sldMk cId="813450338" sldId="291"/>
            <ac:spMk id="2" creationId="{428C9A1E-A46A-D338-6E71-35A4F4599320}"/>
          </ac:spMkLst>
        </pc:spChg>
        <pc:spChg chg="mod">
          <ac:chgData name="Aukje Leemeijer" userId="7f3cff65-01e1-4602-9add-eddca12bd667" providerId="ADAL" clId="{DA2B7190-E209-40D0-80C4-A8A20231BBE7}" dt="2024-06-12T09:03:21.755" v="845" actId="20577"/>
          <ac:spMkLst>
            <pc:docMk/>
            <pc:sldMk cId="813450338" sldId="291"/>
            <ac:spMk id="3" creationId="{665ED7BF-25F7-8262-5341-52DC3837AE03}"/>
          </ac:spMkLst>
        </pc:spChg>
        <pc:spChg chg="mod">
          <ac:chgData name="Aukje Leemeijer" userId="7f3cff65-01e1-4602-9add-eddca12bd667" providerId="ADAL" clId="{DA2B7190-E209-40D0-80C4-A8A20231BBE7}" dt="2024-06-12T09:03:12.893" v="843" actId="255"/>
          <ac:spMkLst>
            <pc:docMk/>
            <pc:sldMk cId="813450338" sldId="291"/>
            <ac:spMk id="4" creationId="{77DEC942-987E-04E4-97B1-84C6CC1F8352}"/>
          </ac:spMkLst>
        </pc:spChg>
      </pc:sldChg>
      <pc:sldChg chg="addSp modSp new del mod">
        <pc:chgData name="Aukje Leemeijer" userId="7f3cff65-01e1-4602-9add-eddca12bd667" providerId="ADAL" clId="{DA2B7190-E209-40D0-80C4-A8A20231BBE7}" dt="2024-06-12T09:09:58.359" v="884" actId="47"/>
        <pc:sldMkLst>
          <pc:docMk/>
          <pc:sldMk cId="2508196106" sldId="291"/>
        </pc:sldMkLst>
        <pc:spChg chg="mod">
          <ac:chgData name="Aukje Leemeijer" userId="7f3cff65-01e1-4602-9add-eddca12bd667" providerId="ADAL" clId="{DA2B7190-E209-40D0-80C4-A8A20231BBE7}" dt="2024-06-12T09:07:48.375" v="879" actId="20577"/>
          <ac:spMkLst>
            <pc:docMk/>
            <pc:sldMk cId="2508196106" sldId="291"/>
            <ac:spMk id="2" creationId="{5E0AC898-0AE5-BCEC-DF50-DF01D90AA134}"/>
          </ac:spMkLst>
        </pc:spChg>
        <pc:picChg chg="add mod">
          <ac:chgData name="Aukje Leemeijer" userId="7f3cff65-01e1-4602-9add-eddca12bd667" providerId="ADAL" clId="{DA2B7190-E209-40D0-80C4-A8A20231BBE7}" dt="2024-06-12T09:07:19.265" v="855" actId="1076"/>
          <ac:picMkLst>
            <pc:docMk/>
            <pc:sldMk cId="2508196106" sldId="291"/>
            <ac:picMk id="5" creationId="{D8ABDD47-A061-68CD-69C6-707EBC704C0F}"/>
          </ac:picMkLst>
        </pc:picChg>
      </pc:sldChg>
      <pc:sldChg chg="modSp new del mod">
        <pc:chgData name="Aukje Leemeijer" userId="7f3cff65-01e1-4602-9add-eddca12bd667" providerId="ADAL" clId="{DA2B7190-E209-40D0-80C4-A8A20231BBE7}" dt="2024-06-12T09:01:25.542" v="825" actId="680"/>
        <pc:sldMkLst>
          <pc:docMk/>
          <pc:sldMk cId="3483766519" sldId="291"/>
        </pc:sldMkLst>
        <pc:spChg chg="mod">
          <ac:chgData name="Aukje Leemeijer" userId="7f3cff65-01e1-4602-9add-eddca12bd667" providerId="ADAL" clId="{DA2B7190-E209-40D0-80C4-A8A20231BBE7}" dt="2024-06-12T09:01:14.383" v="822"/>
          <ac:spMkLst>
            <pc:docMk/>
            <pc:sldMk cId="3483766519" sldId="291"/>
            <ac:spMk id="2" creationId="{160B035C-C716-F9D4-8A14-153F12AD788B}"/>
          </ac:spMkLst>
        </pc:spChg>
        <pc:spChg chg="mod">
          <ac:chgData name="Aukje Leemeijer" userId="7f3cff65-01e1-4602-9add-eddca12bd667" providerId="ADAL" clId="{DA2B7190-E209-40D0-80C4-A8A20231BBE7}" dt="2024-06-12T09:01:25.007" v="824"/>
          <ac:spMkLst>
            <pc:docMk/>
            <pc:sldMk cId="3483766519" sldId="291"/>
            <ac:spMk id="3" creationId="{C4B1713C-B19A-F484-0203-9F759DA96A2F}"/>
          </ac:spMkLst>
        </pc:spChg>
      </pc:sldChg>
      <pc:sldChg chg="addSp modSp new mod">
        <pc:chgData name="Aukje Leemeijer" userId="7f3cff65-01e1-4602-9add-eddca12bd667" providerId="ADAL" clId="{DA2B7190-E209-40D0-80C4-A8A20231BBE7}" dt="2024-06-12T12:13:23.700" v="2165" actId="255"/>
        <pc:sldMkLst>
          <pc:docMk/>
          <pc:sldMk cId="691109852" sldId="292"/>
        </pc:sldMkLst>
        <pc:spChg chg="mod">
          <ac:chgData name="Aukje Leemeijer" userId="7f3cff65-01e1-4602-9add-eddca12bd667" providerId="ADAL" clId="{DA2B7190-E209-40D0-80C4-A8A20231BBE7}" dt="2024-06-12T12:13:23.700" v="2165" actId="255"/>
          <ac:spMkLst>
            <pc:docMk/>
            <pc:sldMk cId="691109852" sldId="292"/>
            <ac:spMk id="2" creationId="{48F99625-811B-713B-2E5C-C64462CD24FF}"/>
          </ac:spMkLst>
        </pc:spChg>
        <pc:picChg chg="add mod">
          <ac:chgData name="Aukje Leemeijer" userId="7f3cff65-01e1-4602-9add-eddca12bd667" providerId="ADAL" clId="{DA2B7190-E209-40D0-80C4-A8A20231BBE7}" dt="2024-06-12T09:09:44.732" v="883" actId="1076"/>
          <ac:picMkLst>
            <pc:docMk/>
            <pc:sldMk cId="691109852" sldId="292"/>
            <ac:picMk id="4" creationId="{44D7CAF2-05E7-DC06-0028-57ED6152C83C}"/>
          </ac:picMkLst>
        </pc:picChg>
      </pc:sldChg>
      <pc:sldChg chg="addSp modSp new mod">
        <pc:chgData name="Aukje Leemeijer" userId="7f3cff65-01e1-4602-9add-eddca12bd667" providerId="ADAL" clId="{DA2B7190-E209-40D0-80C4-A8A20231BBE7}" dt="2024-06-12T09:10:55.089" v="893" actId="14100"/>
        <pc:sldMkLst>
          <pc:docMk/>
          <pc:sldMk cId="1958729576" sldId="293"/>
        </pc:sldMkLst>
        <pc:picChg chg="add mod">
          <ac:chgData name="Aukje Leemeijer" userId="7f3cff65-01e1-4602-9add-eddca12bd667" providerId="ADAL" clId="{DA2B7190-E209-40D0-80C4-A8A20231BBE7}" dt="2024-06-12T09:10:55.089" v="893" actId="14100"/>
          <ac:picMkLst>
            <pc:docMk/>
            <pc:sldMk cId="1958729576" sldId="293"/>
            <ac:picMk id="2" creationId="{02CC3329-ACDB-374B-8544-8166952905BC}"/>
          </ac:picMkLst>
        </pc:picChg>
      </pc:sldChg>
      <pc:sldChg chg="addSp modSp new mod">
        <pc:chgData name="Aukje Leemeijer" userId="7f3cff65-01e1-4602-9add-eddca12bd667" providerId="ADAL" clId="{DA2B7190-E209-40D0-80C4-A8A20231BBE7}" dt="2024-06-12T12:13:30.740" v="2166" actId="255"/>
        <pc:sldMkLst>
          <pc:docMk/>
          <pc:sldMk cId="1352930285" sldId="294"/>
        </pc:sldMkLst>
        <pc:spChg chg="mod">
          <ac:chgData name="Aukje Leemeijer" userId="7f3cff65-01e1-4602-9add-eddca12bd667" providerId="ADAL" clId="{DA2B7190-E209-40D0-80C4-A8A20231BBE7}" dt="2024-06-12T12:13:30.740" v="2166" actId="255"/>
          <ac:spMkLst>
            <pc:docMk/>
            <pc:sldMk cId="1352930285" sldId="294"/>
            <ac:spMk id="2" creationId="{AA05E0D4-6580-6195-1E88-92306B58DC00}"/>
          </ac:spMkLst>
        </pc:spChg>
        <pc:spChg chg="mod">
          <ac:chgData name="Aukje Leemeijer" userId="7f3cff65-01e1-4602-9add-eddca12bd667" providerId="ADAL" clId="{DA2B7190-E209-40D0-80C4-A8A20231BBE7}" dt="2024-06-12T09:19:08.395" v="956" actId="1076"/>
          <ac:spMkLst>
            <pc:docMk/>
            <pc:sldMk cId="1352930285" sldId="294"/>
            <ac:spMk id="3" creationId="{31993CBC-1DA8-EE34-6F37-FBBF8151FE1C}"/>
          </ac:spMkLst>
        </pc:spChg>
        <pc:picChg chg="add mod">
          <ac:chgData name="Aukje Leemeijer" userId="7f3cff65-01e1-4602-9add-eddca12bd667" providerId="ADAL" clId="{DA2B7190-E209-40D0-80C4-A8A20231BBE7}" dt="2024-06-12T09:19:08.395" v="956" actId="1076"/>
          <ac:picMkLst>
            <pc:docMk/>
            <pc:sldMk cId="1352930285" sldId="294"/>
            <ac:picMk id="1026" creationId="{D5AB1D9F-AF0B-670D-CB5A-03133ED5A5BE}"/>
          </ac:picMkLst>
        </pc:picChg>
      </pc:sldChg>
      <pc:sldChg chg="modSp new mod">
        <pc:chgData name="Aukje Leemeijer" userId="7f3cff65-01e1-4602-9add-eddca12bd667" providerId="ADAL" clId="{DA2B7190-E209-40D0-80C4-A8A20231BBE7}" dt="2024-06-12T11:32:39.539" v="1324" actId="20577"/>
        <pc:sldMkLst>
          <pc:docMk/>
          <pc:sldMk cId="806255644" sldId="295"/>
        </pc:sldMkLst>
        <pc:spChg chg="mod">
          <ac:chgData name="Aukje Leemeijer" userId="7f3cff65-01e1-4602-9add-eddca12bd667" providerId="ADAL" clId="{DA2B7190-E209-40D0-80C4-A8A20231BBE7}" dt="2024-06-12T11:32:39.539" v="1324" actId="20577"/>
          <ac:spMkLst>
            <pc:docMk/>
            <pc:sldMk cId="806255644" sldId="295"/>
            <ac:spMk id="2" creationId="{17A6D9A7-E9F2-0358-571D-94113715513C}"/>
          </ac:spMkLst>
        </pc:spChg>
      </pc:sldChg>
      <pc:sldChg chg="addSp modSp new mod">
        <pc:chgData name="Aukje Leemeijer" userId="7f3cff65-01e1-4602-9add-eddca12bd667" providerId="ADAL" clId="{DA2B7190-E209-40D0-80C4-A8A20231BBE7}" dt="2024-06-19T10:24:02.189" v="2182" actId="27636"/>
        <pc:sldMkLst>
          <pc:docMk/>
          <pc:sldMk cId="949707167" sldId="296"/>
        </pc:sldMkLst>
        <pc:spChg chg="mod">
          <ac:chgData name="Aukje Leemeijer" userId="7f3cff65-01e1-4602-9add-eddca12bd667" providerId="ADAL" clId="{DA2B7190-E209-40D0-80C4-A8A20231BBE7}" dt="2024-06-12T12:13:39.069" v="2167" actId="255"/>
          <ac:spMkLst>
            <pc:docMk/>
            <pc:sldMk cId="949707167" sldId="296"/>
            <ac:spMk id="2" creationId="{0E4B60B6-5D34-CC93-DF41-08D52B62B1F5}"/>
          </ac:spMkLst>
        </pc:spChg>
        <pc:spChg chg="mod">
          <ac:chgData name="Aukje Leemeijer" userId="7f3cff65-01e1-4602-9add-eddca12bd667" providerId="ADAL" clId="{DA2B7190-E209-40D0-80C4-A8A20231BBE7}" dt="2024-06-19T10:23:55.979" v="2180" actId="255"/>
          <ac:spMkLst>
            <pc:docMk/>
            <pc:sldMk cId="949707167" sldId="296"/>
            <ac:spMk id="3" creationId="{BC7A0930-9143-44CC-6367-8FC6E7985027}"/>
          </ac:spMkLst>
        </pc:spChg>
        <pc:spChg chg="mod">
          <ac:chgData name="Aukje Leemeijer" userId="7f3cff65-01e1-4602-9add-eddca12bd667" providerId="ADAL" clId="{DA2B7190-E209-40D0-80C4-A8A20231BBE7}" dt="2024-06-12T11:25:33" v="1173" actId="14100"/>
          <ac:spMkLst>
            <pc:docMk/>
            <pc:sldMk cId="949707167" sldId="296"/>
            <ac:spMk id="4" creationId="{98C280F3-8BB4-5874-EAAC-3033C9EC010C}"/>
          </ac:spMkLst>
        </pc:spChg>
        <pc:picChg chg="add mod">
          <ac:chgData name="Aukje Leemeijer" userId="7f3cff65-01e1-4602-9add-eddca12bd667" providerId="ADAL" clId="{DA2B7190-E209-40D0-80C4-A8A20231BBE7}" dt="2024-06-19T10:24:02.189" v="2182" actId="27636"/>
          <ac:picMkLst>
            <pc:docMk/>
            <pc:sldMk cId="949707167" sldId="296"/>
            <ac:picMk id="2050" creationId="{F1FC3272-940F-9AA7-A887-5337B6BADFCC}"/>
          </ac:picMkLst>
        </pc:picChg>
      </pc:sldChg>
      <pc:sldChg chg="add del">
        <pc:chgData name="Aukje Leemeijer" userId="7f3cff65-01e1-4602-9add-eddca12bd667" providerId="ADAL" clId="{DA2B7190-E209-40D0-80C4-A8A20231BBE7}" dt="2024-06-12T11:30:42.069" v="1310" actId="47"/>
        <pc:sldMkLst>
          <pc:docMk/>
          <pc:sldMk cId="1033181942" sldId="297"/>
        </pc:sldMkLst>
      </pc:sldChg>
      <pc:sldChg chg="modSp add mod">
        <pc:chgData name="Aukje Leemeijer" userId="7f3cff65-01e1-4602-9add-eddca12bd667" providerId="ADAL" clId="{DA2B7190-E209-40D0-80C4-A8A20231BBE7}" dt="2024-06-12T11:33:22.072" v="1450" actId="20577"/>
        <pc:sldMkLst>
          <pc:docMk/>
          <pc:sldMk cId="1693691145" sldId="298"/>
        </pc:sldMkLst>
        <pc:spChg chg="mod">
          <ac:chgData name="Aukje Leemeijer" userId="7f3cff65-01e1-4602-9add-eddca12bd667" providerId="ADAL" clId="{DA2B7190-E209-40D0-80C4-A8A20231BBE7}" dt="2024-06-12T11:33:22.072" v="1450" actId="20577"/>
          <ac:spMkLst>
            <pc:docMk/>
            <pc:sldMk cId="1693691145" sldId="298"/>
            <ac:spMk id="2" creationId="{17A6D9A7-E9F2-0358-571D-94113715513C}"/>
          </ac:spMkLst>
        </pc:spChg>
      </pc:sldChg>
      <pc:sldChg chg="add del">
        <pc:chgData name="Aukje Leemeijer" userId="7f3cff65-01e1-4602-9add-eddca12bd667" providerId="ADAL" clId="{DA2B7190-E209-40D0-80C4-A8A20231BBE7}" dt="2024-06-12T11:30:40.568" v="1309" actId="47"/>
        <pc:sldMkLst>
          <pc:docMk/>
          <pc:sldMk cId="102616929" sldId="299"/>
        </pc:sldMkLst>
      </pc:sldChg>
      <pc:sldChg chg="new del">
        <pc:chgData name="Aukje Leemeijer" userId="7f3cff65-01e1-4602-9add-eddca12bd667" providerId="ADAL" clId="{DA2B7190-E209-40D0-80C4-A8A20231BBE7}" dt="2024-06-12T11:30:53.495" v="1313" actId="47"/>
        <pc:sldMkLst>
          <pc:docMk/>
          <pc:sldMk cId="3068203587" sldId="299"/>
        </pc:sldMkLst>
      </pc:sldChg>
      <pc:sldChg chg="modSp add mod">
        <pc:chgData name="Aukje Leemeijer" userId="7f3cff65-01e1-4602-9add-eddca12bd667" providerId="ADAL" clId="{DA2B7190-E209-40D0-80C4-A8A20231BBE7}" dt="2024-06-12T12:13:47.796" v="2168" actId="255"/>
        <pc:sldMkLst>
          <pc:docMk/>
          <pc:sldMk cId="2357418119" sldId="300"/>
        </pc:sldMkLst>
        <pc:spChg chg="mod">
          <ac:chgData name="Aukje Leemeijer" userId="7f3cff65-01e1-4602-9add-eddca12bd667" providerId="ADAL" clId="{DA2B7190-E209-40D0-80C4-A8A20231BBE7}" dt="2024-06-12T12:13:47.796" v="2168" actId="255"/>
          <ac:spMkLst>
            <pc:docMk/>
            <pc:sldMk cId="2357418119" sldId="300"/>
            <ac:spMk id="2" creationId="{AA05E0D4-6580-6195-1E88-92306B58DC00}"/>
          </ac:spMkLst>
        </pc:spChg>
      </pc:sldChg>
      <pc:sldChg chg="addSp delSp modSp new mod">
        <pc:chgData name="Aukje Leemeijer" userId="7f3cff65-01e1-4602-9add-eddca12bd667" providerId="ADAL" clId="{DA2B7190-E209-40D0-80C4-A8A20231BBE7}" dt="2024-06-19T10:24:45.094" v="2220" actId="255"/>
        <pc:sldMkLst>
          <pc:docMk/>
          <pc:sldMk cId="3886220368" sldId="301"/>
        </pc:sldMkLst>
        <pc:spChg chg="mod">
          <ac:chgData name="Aukje Leemeijer" userId="7f3cff65-01e1-4602-9add-eddca12bd667" providerId="ADAL" clId="{DA2B7190-E209-40D0-80C4-A8A20231BBE7}" dt="2024-06-12T12:13:55.700" v="2169" actId="255"/>
          <ac:spMkLst>
            <pc:docMk/>
            <pc:sldMk cId="3886220368" sldId="301"/>
            <ac:spMk id="2" creationId="{14083A1E-63C7-0718-B780-B69E41DCFACC}"/>
          </ac:spMkLst>
        </pc:spChg>
        <pc:spChg chg="mod">
          <ac:chgData name="Aukje Leemeijer" userId="7f3cff65-01e1-4602-9add-eddca12bd667" providerId="ADAL" clId="{DA2B7190-E209-40D0-80C4-A8A20231BBE7}" dt="2024-06-19T10:24:45.094" v="2220" actId="255"/>
          <ac:spMkLst>
            <pc:docMk/>
            <pc:sldMk cId="3886220368" sldId="301"/>
            <ac:spMk id="3" creationId="{84E67398-77FC-AF40-A809-02C2A14D6719}"/>
          </ac:spMkLst>
        </pc:spChg>
        <pc:spChg chg="add del">
          <ac:chgData name="Aukje Leemeijer" userId="7f3cff65-01e1-4602-9add-eddca12bd667" providerId="ADAL" clId="{DA2B7190-E209-40D0-80C4-A8A20231BBE7}" dt="2024-06-12T11:56:23.326" v="2141" actId="22"/>
          <ac:spMkLst>
            <pc:docMk/>
            <pc:sldMk cId="3886220368" sldId="301"/>
            <ac:spMk id="5" creationId="{0A93F98F-7E21-9235-3F7A-F4FACC75A327}"/>
          </ac:spMkLst>
        </pc:spChg>
      </pc:sldChg>
      <pc:sldChg chg="addSp modSp new del">
        <pc:chgData name="Aukje Leemeijer" userId="7f3cff65-01e1-4602-9add-eddca12bd667" providerId="ADAL" clId="{DA2B7190-E209-40D0-80C4-A8A20231BBE7}" dt="2024-06-19T10:24:55.788" v="2221" actId="47"/>
        <pc:sldMkLst>
          <pc:docMk/>
          <pc:sldMk cId="4181286027" sldId="302"/>
        </pc:sldMkLst>
        <pc:picChg chg="add mod">
          <ac:chgData name="Aukje Leemeijer" userId="7f3cff65-01e1-4602-9add-eddca12bd667" providerId="ADAL" clId="{DA2B7190-E209-40D0-80C4-A8A20231BBE7}" dt="2024-06-12T12:00:42.760" v="2163" actId="1076"/>
          <ac:picMkLst>
            <pc:docMk/>
            <pc:sldMk cId="4181286027" sldId="302"/>
            <ac:picMk id="3074" creationId="{370BB6E5-BEDD-9DE8-7B47-460B3FB7F717}"/>
          </ac:picMkLst>
        </pc:picChg>
      </pc:sldChg>
      <pc:sldMasterChg chg="del delSldLayout">
        <pc:chgData name="Aukje Leemeijer" userId="7f3cff65-01e1-4602-9add-eddca12bd667" providerId="ADAL" clId="{DA2B7190-E209-40D0-80C4-A8A20231BBE7}" dt="2024-06-12T08:45:10.117" v="682" actId="47"/>
        <pc:sldMasterMkLst>
          <pc:docMk/>
          <pc:sldMasterMk cId="0" sldId="2147483674"/>
        </pc:sldMasterMkLst>
        <pc:sldLayoutChg chg="del">
          <pc:chgData name="Aukje Leemeijer" userId="7f3cff65-01e1-4602-9add-eddca12bd667" providerId="ADAL" clId="{DA2B7190-E209-40D0-80C4-A8A20231BBE7}" dt="2024-06-12T08:45:10.117" v="682" actId="47"/>
          <pc:sldLayoutMkLst>
            <pc:docMk/>
            <pc:sldMasterMk cId="0" sldId="2147483674"/>
            <pc:sldLayoutMk cId="0" sldId="2147483675"/>
          </pc:sldLayoutMkLst>
        </pc:sldLayoutChg>
        <pc:sldLayoutChg chg="del">
          <pc:chgData name="Aukje Leemeijer" userId="7f3cff65-01e1-4602-9add-eddca12bd667" providerId="ADAL" clId="{DA2B7190-E209-40D0-80C4-A8A20231BBE7}" dt="2024-06-12T08:45:10.117" v="682" actId="47"/>
          <pc:sldLayoutMkLst>
            <pc:docMk/>
            <pc:sldMasterMk cId="0" sldId="2147483674"/>
            <pc:sldLayoutMk cId="0" sldId="2147483676"/>
          </pc:sldLayoutMkLst>
        </pc:sldLayoutChg>
        <pc:sldLayoutChg chg="del">
          <pc:chgData name="Aukje Leemeijer" userId="7f3cff65-01e1-4602-9add-eddca12bd667" providerId="ADAL" clId="{DA2B7190-E209-40D0-80C4-A8A20231BBE7}" dt="2024-06-12T08:45:10.117" v="682" actId="47"/>
          <pc:sldLayoutMkLst>
            <pc:docMk/>
            <pc:sldMasterMk cId="0" sldId="2147483674"/>
            <pc:sldLayoutMk cId="0" sldId="2147483677"/>
          </pc:sldLayoutMkLst>
        </pc:sldLayoutChg>
        <pc:sldLayoutChg chg="del">
          <pc:chgData name="Aukje Leemeijer" userId="7f3cff65-01e1-4602-9add-eddca12bd667" providerId="ADAL" clId="{DA2B7190-E209-40D0-80C4-A8A20231BBE7}" dt="2024-06-12T08:45:10.117" v="682" actId="47"/>
          <pc:sldLayoutMkLst>
            <pc:docMk/>
            <pc:sldMasterMk cId="0" sldId="2147483674"/>
            <pc:sldLayoutMk cId="0" sldId="2147483678"/>
          </pc:sldLayoutMkLst>
        </pc:sldLayoutChg>
        <pc:sldLayoutChg chg="del">
          <pc:chgData name="Aukje Leemeijer" userId="7f3cff65-01e1-4602-9add-eddca12bd667" providerId="ADAL" clId="{DA2B7190-E209-40D0-80C4-A8A20231BBE7}" dt="2024-06-12T08:45:10.117" v="682" actId="47"/>
          <pc:sldLayoutMkLst>
            <pc:docMk/>
            <pc:sldMasterMk cId="0" sldId="2147483674"/>
            <pc:sldLayoutMk cId="0" sldId="2147483679"/>
          </pc:sldLayoutMkLst>
        </pc:sldLayoutChg>
        <pc:sldLayoutChg chg="del">
          <pc:chgData name="Aukje Leemeijer" userId="7f3cff65-01e1-4602-9add-eddca12bd667" providerId="ADAL" clId="{DA2B7190-E209-40D0-80C4-A8A20231BBE7}" dt="2024-06-12T08:45:10.117" v="682" actId="47"/>
          <pc:sldLayoutMkLst>
            <pc:docMk/>
            <pc:sldMasterMk cId="0" sldId="2147483674"/>
            <pc:sldLayoutMk cId="0" sldId="2147483680"/>
          </pc:sldLayoutMkLst>
        </pc:sldLayoutChg>
        <pc:sldLayoutChg chg="del">
          <pc:chgData name="Aukje Leemeijer" userId="7f3cff65-01e1-4602-9add-eddca12bd667" providerId="ADAL" clId="{DA2B7190-E209-40D0-80C4-A8A20231BBE7}" dt="2024-06-12T08:45:10.117" v="682" actId="47"/>
          <pc:sldLayoutMkLst>
            <pc:docMk/>
            <pc:sldMasterMk cId="0" sldId="2147483674"/>
            <pc:sldLayoutMk cId="0" sldId="2147483681"/>
          </pc:sldLayoutMkLst>
        </pc:sldLayoutChg>
        <pc:sldLayoutChg chg="del">
          <pc:chgData name="Aukje Leemeijer" userId="7f3cff65-01e1-4602-9add-eddca12bd667" providerId="ADAL" clId="{DA2B7190-E209-40D0-80C4-A8A20231BBE7}" dt="2024-06-12T08:45:10.117" v="682" actId="47"/>
          <pc:sldLayoutMkLst>
            <pc:docMk/>
            <pc:sldMasterMk cId="0" sldId="2147483674"/>
            <pc:sldLayoutMk cId="0" sldId="2147483682"/>
          </pc:sldLayoutMkLst>
        </pc:sldLayoutChg>
        <pc:sldLayoutChg chg="del">
          <pc:chgData name="Aukje Leemeijer" userId="7f3cff65-01e1-4602-9add-eddca12bd667" providerId="ADAL" clId="{DA2B7190-E209-40D0-80C4-A8A20231BBE7}" dt="2024-06-12T08:45:10.117" v="682" actId="47"/>
          <pc:sldLayoutMkLst>
            <pc:docMk/>
            <pc:sldMasterMk cId="0" sldId="2147483674"/>
            <pc:sldLayoutMk cId="0" sldId="2147483683"/>
          </pc:sldLayoutMkLst>
        </pc:sldLayoutChg>
        <pc:sldLayoutChg chg="del">
          <pc:chgData name="Aukje Leemeijer" userId="7f3cff65-01e1-4602-9add-eddca12bd667" providerId="ADAL" clId="{DA2B7190-E209-40D0-80C4-A8A20231BBE7}" dt="2024-06-12T08:45:10.117" v="682" actId="47"/>
          <pc:sldLayoutMkLst>
            <pc:docMk/>
            <pc:sldMasterMk cId="0" sldId="2147483674"/>
            <pc:sldLayoutMk cId="0" sldId="2147483684"/>
          </pc:sldLayoutMkLst>
        </pc:sldLayoutChg>
        <pc:sldLayoutChg chg="del">
          <pc:chgData name="Aukje Leemeijer" userId="7f3cff65-01e1-4602-9add-eddca12bd667" providerId="ADAL" clId="{DA2B7190-E209-40D0-80C4-A8A20231BBE7}" dt="2024-06-12T08:45:10.117" v="682" actId="47"/>
          <pc:sldLayoutMkLst>
            <pc:docMk/>
            <pc:sldMasterMk cId="0" sldId="2147483674"/>
            <pc:sldLayoutMk cId="0" sldId="2147483685"/>
          </pc:sldLayoutMkLst>
        </pc:sldLayoutChg>
        <pc:sldLayoutChg chg="del">
          <pc:chgData name="Aukje Leemeijer" userId="7f3cff65-01e1-4602-9add-eddca12bd667" providerId="ADAL" clId="{DA2B7190-E209-40D0-80C4-A8A20231BBE7}" dt="2024-06-12T08:45:10.117" v="682" actId="47"/>
          <pc:sldLayoutMkLst>
            <pc:docMk/>
            <pc:sldMasterMk cId="0" sldId="2147483674"/>
            <pc:sldLayoutMk cId="0" sldId="2147483686"/>
          </pc:sldLayoutMkLst>
        </pc:sldLayoutChg>
      </pc:sldMasterChg>
      <pc:sldMasterChg chg="add del addSldLayout delSldLayout">
        <pc:chgData name="Aukje Leemeijer" userId="7f3cff65-01e1-4602-9add-eddca12bd667" providerId="ADAL" clId="{DA2B7190-E209-40D0-80C4-A8A20231BBE7}" dt="2024-06-12T09:01:32.532" v="829" actId="47"/>
        <pc:sldMasterMkLst>
          <pc:docMk/>
          <pc:sldMasterMk cId="0" sldId="2147483687"/>
        </pc:sldMasterMkLst>
        <pc:sldLayoutChg chg="add del">
          <pc:chgData name="Aukje Leemeijer" userId="7f3cff65-01e1-4602-9add-eddca12bd667" providerId="ADAL" clId="{DA2B7190-E209-40D0-80C4-A8A20231BBE7}" dt="2024-06-12T09:01:32.532" v="829" actId="47"/>
          <pc:sldLayoutMkLst>
            <pc:docMk/>
            <pc:sldMasterMk cId="0" sldId="2147483687"/>
            <pc:sldLayoutMk cId="0" sldId="2147483688"/>
          </pc:sldLayoutMkLst>
        </pc:sldLayoutChg>
        <pc:sldLayoutChg chg="add del">
          <pc:chgData name="Aukje Leemeijer" userId="7f3cff65-01e1-4602-9add-eddca12bd667" providerId="ADAL" clId="{DA2B7190-E209-40D0-80C4-A8A20231BBE7}" dt="2024-06-12T09:01:32.532" v="829" actId="47"/>
          <pc:sldLayoutMkLst>
            <pc:docMk/>
            <pc:sldMasterMk cId="0" sldId="2147483687"/>
            <pc:sldLayoutMk cId="0" sldId="2147483689"/>
          </pc:sldLayoutMkLst>
        </pc:sldLayoutChg>
        <pc:sldLayoutChg chg="add del">
          <pc:chgData name="Aukje Leemeijer" userId="7f3cff65-01e1-4602-9add-eddca12bd667" providerId="ADAL" clId="{DA2B7190-E209-40D0-80C4-A8A20231BBE7}" dt="2024-06-12T09:01:32.532" v="829" actId="47"/>
          <pc:sldLayoutMkLst>
            <pc:docMk/>
            <pc:sldMasterMk cId="0" sldId="2147483687"/>
            <pc:sldLayoutMk cId="0" sldId="2147483690"/>
          </pc:sldLayoutMkLst>
        </pc:sldLayoutChg>
        <pc:sldLayoutChg chg="add del">
          <pc:chgData name="Aukje Leemeijer" userId="7f3cff65-01e1-4602-9add-eddca12bd667" providerId="ADAL" clId="{DA2B7190-E209-40D0-80C4-A8A20231BBE7}" dt="2024-06-12T09:01:32.532" v="829" actId="47"/>
          <pc:sldLayoutMkLst>
            <pc:docMk/>
            <pc:sldMasterMk cId="0" sldId="2147483687"/>
            <pc:sldLayoutMk cId="0" sldId="2147483691"/>
          </pc:sldLayoutMkLst>
        </pc:sldLayoutChg>
        <pc:sldLayoutChg chg="add del">
          <pc:chgData name="Aukje Leemeijer" userId="7f3cff65-01e1-4602-9add-eddca12bd667" providerId="ADAL" clId="{DA2B7190-E209-40D0-80C4-A8A20231BBE7}" dt="2024-06-12T09:01:32.532" v="829" actId="47"/>
          <pc:sldLayoutMkLst>
            <pc:docMk/>
            <pc:sldMasterMk cId="0" sldId="2147483687"/>
            <pc:sldLayoutMk cId="0" sldId="2147483692"/>
          </pc:sldLayoutMkLst>
        </pc:sldLayoutChg>
        <pc:sldLayoutChg chg="add del">
          <pc:chgData name="Aukje Leemeijer" userId="7f3cff65-01e1-4602-9add-eddca12bd667" providerId="ADAL" clId="{DA2B7190-E209-40D0-80C4-A8A20231BBE7}" dt="2024-06-12T09:01:32.532" v="829" actId="47"/>
          <pc:sldLayoutMkLst>
            <pc:docMk/>
            <pc:sldMasterMk cId="0" sldId="2147483687"/>
            <pc:sldLayoutMk cId="0" sldId="2147483693"/>
          </pc:sldLayoutMkLst>
        </pc:sldLayoutChg>
        <pc:sldLayoutChg chg="add del">
          <pc:chgData name="Aukje Leemeijer" userId="7f3cff65-01e1-4602-9add-eddca12bd667" providerId="ADAL" clId="{DA2B7190-E209-40D0-80C4-A8A20231BBE7}" dt="2024-06-12T09:01:32.532" v="829" actId="47"/>
          <pc:sldLayoutMkLst>
            <pc:docMk/>
            <pc:sldMasterMk cId="0" sldId="2147483687"/>
            <pc:sldLayoutMk cId="0" sldId="2147483694"/>
          </pc:sldLayoutMkLst>
        </pc:sldLayoutChg>
        <pc:sldLayoutChg chg="add del">
          <pc:chgData name="Aukje Leemeijer" userId="7f3cff65-01e1-4602-9add-eddca12bd667" providerId="ADAL" clId="{DA2B7190-E209-40D0-80C4-A8A20231BBE7}" dt="2024-06-12T09:01:32.532" v="829" actId="47"/>
          <pc:sldLayoutMkLst>
            <pc:docMk/>
            <pc:sldMasterMk cId="0" sldId="2147483687"/>
            <pc:sldLayoutMk cId="0" sldId="2147483695"/>
          </pc:sldLayoutMkLst>
        </pc:sldLayoutChg>
        <pc:sldLayoutChg chg="add del">
          <pc:chgData name="Aukje Leemeijer" userId="7f3cff65-01e1-4602-9add-eddca12bd667" providerId="ADAL" clId="{DA2B7190-E209-40D0-80C4-A8A20231BBE7}" dt="2024-06-12T09:01:32.532" v="829" actId="47"/>
          <pc:sldLayoutMkLst>
            <pc:docMk/>
            <pc:sldMasterMk cId="0" sldId="2147483687"/>
            <pc:sldLayoutMk cId="0" sldId="2147483696"/>
          </pc:sldLayoutMkLst>
        </pc:sldLayoutChg>
        <pc:sldLayoutChg chg="add del">
          <pc:chgData name="Aukje Leemeijer" userId="7f3cff65-01e1-4602-9add-eddca12bd667" providerId="ADAL" clId="{DA2B7190-E209-40D0-80C4-A8A20231BBE7}" dt="2024-06-12T09:01:32.532" v="829" actId="47"/>
          <pc:sldLayoutMkLst>
            <pc:docMk/>
            <pc:sldMasterMk cId="0" sldId="2147483687"/>
            <pc:sldLayoutMk cId="0" sldId="2147483697"/>
          </pc:sldLayoutMkLst>
        </pc:sldLayoutChg>
        <pc:sldLayoutChg chg="add del">
          <pc:chgData name="Aukje Leemeijer" userId="7f3cff65-01e1-4602-9add-eddca12bd667" providerId="ADAL" clId="{DA2B7190-E209-40D0-80C4-A8A20231BBE7}" dt="2024-06-12T09:01:32.532" v="829" actId="47"/>
          <pc:sldLayoutMkLst>
            <pc:docMk/>
            <pc:sldMasterMk cId="0" sldId="2147483687"/>
            <pc:sldLayoutMk cId="0" sldId="2147483698"/>
          </pc:sldLayoutMkLst>
        </pc:sldLayoutChg>
        <pc:sldLayoutChg chg="add del">
          <pc:chgData name="Aukje Leemeijer" userId="7f3cff65-01e1-4602-9add-eddca12bd667" providerId="ADAL" clId="{DA2B7190-E209-40D0-80C4-A8A20231BBE7}" dt="2024-06-12T09:01:32.532" v="829" actId="47"/>
          <pc:sldLayoutMkLst>
            <pc:docMk/>
            <pc:sldMasterMk cId="0" sldId="2147483687"/>
            <pc:sldLayoutMk cId="0" sldId="214748369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22363" y="830263"/>
            <a:ext cx="5457825" cy="409416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Klik om de dia te verplaatsen</a:t>
            </a: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770403" y="5187302"/>
            <a:ext cx="6162869" cy="491408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nl-NL" sz="2000" b="0" strike="noStrike" spc="-1">
                <a:latin typeface="Arial"/>
              </a:rPr>
              <a:t>Klik om het formaat van de notities te bewerken</a:t>
            </a:r>
          </a:p>
        </p:txBody>
      </p:sp>
      <p:sp>
        <p:nvSpPr>
          <p:cNvPr id="16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43172" cy="54566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nl-NL" sz="1400" b="0" strike="noStrike" spc="-1">
                <a:latin typeface="Times New Roman"/>
              </a:rPr>
              <a:t>&lt;koptekst&gt;</a:t>
            </a:r>
          </a:p>
        </p:txBody>
      </p:sp>
      <p:sp>
        <p:nvSpPr>
          <p:cNvPr id="163" name="PlaceHolder 4"/>
          <p:cNvSpPr>
            <a:spLocks noGrp="1"/>
          </p:cNvSpPr>
          <p:nvPr>
            <p:ph type="dt"/>
          </p:nvPr>
        </p:nvSpPr>
        <p:spPr>
          <a:xfrm>
            <a:off x="4360503" y="0"/>
            <a:ext cx="3343172" cy="54566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nl-NL" sz="1400" b="0" strike="noStrike" spc="-1">
                <a:latin typeface="Times New Roman"/>
              </a:rPr>
              <a:t>&lt;datum/tijd&gt;</a:t>
            </a:r>
          </a:p>
        </p:txBody>
      </p:sp>
      <p:sp>
        <p:nvSpPr>
          <p:cNvPr id="164" name="PlaceHolder 5"/>
          <p:cNvSpPr>
            <a:spLocks noGrp="1"/>
          </p:cNvSpPr>
          <p:nvPr>
            <p:ph type="ftr"/>
          </p:nvPr>
        </p:nvSpPr>
        <p:spPr>
          <a:xfrm>
            <a:off x="0" y="10374995"/>
            <a:ext cx="3343172" cy="545662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nl-NL" sz="1400" b="0" strike="noStrike" spc="-1">
                <a:latin typeface="Times New Roman"/>
              </a:rPr>
              <a:t>&lt;voettekst&gt;</a:t>
            </a:r>
          </a:p>
        </p:txBody>
      </p:sp>
      <p:sp>
        <p:nvSpPr>
          <p:cNvPr id="165" name="PlaceHolder 6"/>
          <p:cNvSpPr>
            <a:spLocks noGrp="1"/>
          </p:cNvSpPr>
          <p:nvPr>
            <p:ph type="sldNum"/>
          </p:nvPr>
        </p:nvSpPr>
        <p:spPr>
          <a:xfrm>
            <a:off x="4360503" y="10374995"/>
            <a:ext cx="3343172" cy="545662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4AAA2B84-F576-46CD-8FA4-F24BC2468AA0}" type="slidenum">
              <a:rPr lang="nl-NL" sz="1400" b="0" strike="noStrike" spc="-1">
                <a:latin typeface="Times New Roman"/>
              </a:rPr>
              <a:t>‹#›</a:t>
            </a:fld>
            <a:endParaRPr lang="nl-NL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</p:spPr>
      </p:sp>
      <p:sp>
        <p:nvSpPr>
          <p:cNvPr id="209" name="PlaceHolder 2"/>
          <p:cNvSpPr>
            <a:spLocks noGrp="1"/>
          </p:cNvSpPr>
          <p:nvPr>
            <p:ph type="body"/>
          </p:nvPr>
        </p:nvSpPr>
        <p:spPr>
          <a:xfrm>
            <a:off x="679768" y="4778056"/>
            <a:ext cx="5437783" cy="390875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nl-NL" sz="2000" b="0" strike="noStrike" spc="-1">
              <a:latin typeface="Arial"/>
            </a:endParaRPr>
          </a:p>
        </p:txBody>
      </p:sp>
      <p:sp>
        <p:nvSpPr>
          <p:cNvPr id="210" name="TextShape 3"/>
          <p:cNvSpPr txBox="1"/>
          <p:nvPr/>
        </p:nvSpPr>
        <p:spPr>
          <a:xfrm>
            <a:off x="3850589" y="9430250"/>
            <a:ext cx="2945302" cy="497584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62629CB3-0E56-47CF-8AB8-71C73254075D}" type="slidenum">
              <a:rPr lang="nl-NL" sz="1200" b="0" strike="noStrike" spc="-1">
                <a:latin typeface="Times New Roman"/>
              </a:rPr>
              <a:t>1</a:t>
            </a:fld>
            <a:endParaRPr lang="nl-NL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</p:spPr>
      </p:sp>
      <p:sp>
        <p:nvSpPr>
          <p:cNvPr id="212" name="PlaceHolder 2"/>
          <p:cNvSpPr>
            <a:spLocks noGrp="1"/>
          </p:cNvSpPr>
          <p:nvPr>
            <p:ph type="body"/>
          </p:nvPr>
        </p:nvSpPr>
        <p:spPr>
          <a:xfrm>
            <a:off x="679768" y="4778056"/>
            <a:ext cx="5437783" cy="39087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16000" indent="-216000">
              <a:lnSpc>
                <a:spcPct val="100000"/>
              </a:lnSpc>
            </a:pPr>
            <a:endParaRPr lang="nl-NL" sz="2000" b="0" strike="noStrike" spc="-1" dirty="0">
              <a:latin typeface="Arial"/>
            </a:endParaRPr>
          </a:p>
        </p:txBody>
      </p:sp>
      <p:sp>
        <p:nvSpPr>
          <p:cNvPr id="213" name="TextShape 3"/>
          <p:cNvSpPr txBox="1"/>
          <p:nvPr/>
        </p:nvSpPr>
        <p:spPr>
          <a:xfrm>
            <a:off x="3850589" y="9430250"/>
            <a:ext cx="2945302" cy="497584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1647EDF-453B-4CFA-9030-D47CD37384A6}" type="slidenum">
              <a:rPr lang="nl-NL" sz="1200" b="0" strike="noStrike" spc="-1">
                <a:latin typeface="Times New Roman"/>
              </a:rPr>
              <a:t>2</a:t>
            </a:fld>
            <a:endParaRPr lang="nl-NL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83930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16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16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9508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596124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2856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9508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596124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160" cy="4350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nl-N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16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nl-N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160" cy="4350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nl-N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16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16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16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329508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596124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62856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 type="body"/>
          </p:nvPr>
        </p:nvSpPr>
        <p:spPr>
          <a:xfrm>
            <a:off x="329508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 type="body"/>
          </p:nvPr>
        </p:nvSpPr>
        <p:spPr>
          <a:xfrm>
            <a:off x="596124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16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nl-N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16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7"/>
          <p:cNvPicPr/>
          <p:nvPr/>
        </p:nvPicPr>
        <p:blipFill>
          <a:blip r:embed="rId14"/>
          <a:stretch/>
        </p:blipFill>
        <p:spPr>
          <a:xfrm>
            <a:off x="7149960" y="6227640"/>
            <a:ext cx="1359000" cy="588600"/>
          </a:xfrm>
          <a:prstGeom prst="rect">
            <a:avLst/>
          </a:prstGeom>
          <a:ln>
            <a:noFill/>
          </a:ln>
        </p:spPr>
      </p:pic>
      <p:pic>
        <p:nvPicPr>
          <p:cNvPr id="7" name="Afbeelding 4"/>
          <p:cNvPicPr/>
          <p:nvPr/>
        </p:nvPicPr>
        <p:blipFill>
          <a:blip r:embed="rId15"/>
          <a:stretch/>
        </p:blipFill>
        <p:spPr>
          <a:xfrm>
            <a:off x="4043880" y="1625040"/>
            <a:ext cx="3997440" cy="2544840"/>
          </a:xfrm>
          <a:prstGeom prst="rect">
            <a:avLst/>
          </a:prstGeom>
          <a:ln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body"/>
          </p:nvPr>
        </p:nvSpPr>
        <p:spPr>
          <a:xfrm>
            <a:off x="669960" y="1884240"/>
            <a:ext cx="7838640" cy="30888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751"/>
              </a:spcBef>
            </a:pPr>
            <a:r>
              <a:rPr lang="en-US" sz="6750" b="1" strike="noStrike" spc="-1">
                <a:solidFill>
                  <a:srgbClr val="000000"/>
                </a:solidFill>
                <a:latin typeface="Avenir Next Condensed"/>
                <a:ea typeface="Avenir Next Condensed"/>
              </a:rPr>
              <a:t>VOORBEELD VAN EEN TITEL_</a:t>
            </a:r>
            <a:endParaRPr lang="en-US" sz="67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69960" y="5095800"/>
            <a:ext cx="7838640" cy="100944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751"/>
              </a:spcBef>
            </a:pPr>
            <a:r>
              <a:rPr lang="en-US" sz="3300" b="0" strike="noStrike" spc="-1">
                <a:solidFill>
                  <a:srgbClr val="000000"/>
                </a:solidFill>
                <a:latin typeface="Avenir Next Condensed"/>
                <a:ea typeface="Avenir Next Condensed Medium"/>
              </a:rPr>
              <a:t>VOORBEELD VAN EEN ONDERTITEL</a:t>
            </a:r>
            <a:endParaRPr lang="en-US" sz="3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body"/>
          </p:nvPr>
        </p:nvSpPr>
        <p:spPr>
          <a:xfrm>
            <a:off x="669960" y="1196280"/>
            <a:ext cx="7843680" cy="58860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80000"/>
              </a:lnSpc>
              <a:spcBef>
                <a:spcPts val="751"/>
              </a:spcBef>
            </a:pPr>
            <a:r>
              <a:rPr lang="en-US" sz="2460" b="0" strike="noStrike" spc="-1">
                <a:solidFill>
                  <a:srgbClr val="E50856"/>
                </a:solidFill>
                <a:latin typeface="Avenir Next Condensed"/>
                <a:ea typeface="Avenir Next Condensed Demi Bold"/>
              </a:rPr>
              <a:t>NAAM OPLEIDING/FACULTEIT</a:t>
            </a:r>
            <a:endParaRPr lang="en-US" sz="24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Klik om de opmaak van de titeltekst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Afbeelding 7"/>
          <p:cNvPicPr/>
          <p:nvPr/>
        </p:nvPicPr>
        <p:blipFill>
          <a:blip r:embed="rId14"/>
          <a:stretch/>
        </p:blipFill>
        <p:spPr>
          <a:xfrm>
            <a:off x="7149960" y="6227640"/>
            <a:ext cx="1359000" cy="588600"/>
          </a:xfrm>
          <a:prstGeom prst="rect">
            <a:avLst/>
          </a:prstGeom>
          <a:ln>
            <a:noFill/>
          </a:ln>
        </p:spPr>
      </p:pic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  <a:spcBef>
                <a:spcPts val="751"/>
              </a:spcBef>
            </a:pPr>
            <a:r>
              <a:rPr lang="en-US" sz="3200" b="0" strike="noStrike" spc="-1">
                <a:solidFill>
                  <a:srgbClr val="E50856"/>
                </a:solidFill>
                <a:latin typeface="Avenir Next Condensed"/>
                <a:ea typeface="Avenir Next Condensed"/>
              </a:rPr>
              <a:t>VOORBEELD VAN EEN ONDERWERP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160" cy="435096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751"/>
              </a:spcBef>
            </a:pPr>
            <a:r>
              <a:rPr lang="en-US" sz="1700" b="0" strike="noStrike" spc="-1">
                <a:solidFill>
                  <a:srgbClr val="000000"/>
                </a:solidFill>
                <a:latin typeface="Arial"/>
              </a:rPr>
              <a:t>Voorbeeldtekst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669960" y="1884240"/>
            <a:ext cx="7838640" cy="1981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751"/>
              </a:spcBef>
            </a:pPr>
            <a:endParaRPr lang="en-US" sz="2800" b="1" strike="noStrike" spc="-1" dirty="0">
              <a:solidFill>
                <a:srgbClr val="0B1A58"/>
              </a:solidFill>
              <a:latin typeface="Calibri"/>
              <a:ea typeface="DejaVu Sans"/>
            </a:endParaRPr>
          </a:p>
          <a:p>
            <a:pPr>
              <a:lnSpc>
                <a:spcPct val="80000"/>
              </a:lnSpc>
              <a:spcBef>
                <a:spcPts val="751"/>
              </a:spcBef>
            </a:pPr>
            <a:r>
              <a:rPr lang="en-US" sz="2800" b="1" strike="noStrike" spc="-1" dirty="0">
                <a:solidFill>
                  <a:srgbClr val="0B1A58"/>
                </a:solidFill>
                <a:latin typeface="Calibri"/>
                <a:ea typeface="DejaVu Sans"/>
              </a:rPr>
              <a:t>Hoe </a:t>
            </a:r>
            <a:r>
              <a:rPr lang="en-US" sz="2800" b="1" strike="noStrike" spc="-1" dirty="0" err="1">
                <a:solidFill>
                  <a:srgbClr val="0B1A58"/>
                </a:solidFill>
                <a:latin typeface="Calibri"/>
                <a:ea typeface="DejaVu Sans"/>
              </a:rPr>
              <a:t>zet</a:t>
            </a:r>
            <a:r>
              <a:rPr lang="en-US" sz="2800" b="1" strike="noStrike" spc="-1" dirty="0">
                <a:solidFill>
                  <a:srgbClr val="0B1A58"/>
                </a:solidFill>
                <a:latin typeface="Calibri"/>
                <a:ea typeface="DejaVu Sans"/>
              </a:rPr>
              <a:t> je </a:t>
            </a:r>
            <a:r>
              <a:rPr lang="en-US" sz="2800" b="1" strike="noStrike" spc="-1" dirty="0" err="1">
                <a:solidFill>
                  <a:srgbClr val="0B1A58"/>
                </a:solidFill>
                <a:latin typeface="Calibri"/>
                <a:ea typeface="DejaVu Sans"/>
              </a:rPr>
              <a:t>ervaringsdeskundigheid</a:t>
            </a: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80000"/>
              </a:lnSpc>
              <a:spcBef>
                <a:spcPts val="751"/>
              </a:spcBef>
            </a:pPr>
            <a:r>
              <a:rPr lang="en-US" sz="2800" b="1" spc="-1" dirty="0" err="1">
                <a:solidFill>
                  <a:srgbClr val="0B1A58"/>
                </a:solidFill>
                <a:latin typeface="Calibri"/>
                <a:ea typeface="DejaVu Sans"/>
              </a:rPr>
              <a:t>effectief</a:t>
            </a:r>
            <a:r>
              <a:rPr lang="en-US" sz="2800" b="1" spc="-1" dirty="0">
                <a:solidFill>
                  <a:srgbClr val="0B1A58"/>
                </a:solidFill>
                <a:latin typeface="Calibri"/>
                <a:ea typeface="DejaVu Sans"/>
              </a:rPr>
              <a:t> in?</a:t>
            </a:r>
            <a:endParaRPr lang="en-US" sz="2800" b="1" strike="noStrike" spc="-1" dirty="0">
              <a:solidFill>
                <a:srgbClr val="0B1A58"/>
              </a:solidFill>
              <a:latin typeface="Calibri"/>
              <a:ea typeface="DejaVu Sans"/>
            </a:endParaRPr>
          </a:p>
          <a:p>
            <a:pPr>
              <a:lnSpc>
                <a:spcPct val="80000"/>
              </a:lnSpc>
              <a:spcBef>
                <a:spcPts val="751"/>
              </a:spcBef>
            </a:pPr>
            <a:endParaRPr lang="en-US" sz="2800" b="1" strike="noStrike" spc="-1" dirty="0">
              <a:solidFill>
                <a:srgbClr val="0B1A58"/>
              </a:solidFill>
              <a:latin typeface="Calibri"/>
              <a:ea typeface="DejaVu Sans"/>
            </a:endParaRPr>
          </a:p>
          <a:p>
            <a:pPr>
              <a:lnSpc>
                <a:spcPct val="80000"/>
              </a:lnSpc>
              <a:spcBef>
                <a:spcPts val="751"/>
              </a:spcBef>
            </a:pPr>
            <a:endParaRPr lang="en-US" sz="2800" b="1" strike="noStrike" spc="-1" dirty="0">
              <a:solidFill>
                <a:srgbClr val="0B1A58"/>
              </a:solidFill>
              <a:latin typeface="Calibri"/>
              <a:ea typeface="DejaVu Sans"/>
            </a:endParaRPr>
          </a:p>
          <a:p>
            <a:pPr>
              <a:lnSpc>
                <a:spcPct val="80000"/>
              </a:lnSpc>
              <a:spcBef>
                <a:spcPts val="751"/>
              </a:spcBef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80000"/>
              </a:lnSpc>
              <a:spcBef>
                <a:spcPts val="751"/>
              </a:spcBef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TextShape 2"/>
          <p:cNvSpPr txBox="1"/>
          <p:nvPr/>
        </p:nvSpPr>
        <p:spPr>
          <a:xfrm>
            <a:off x="669960" y="5095800"/>
            <a:ext cx="7838640" cy="10094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4500"/>
          </a:bodyPr>
          <a:lstStyle/>
          <a:p>
            <a:pPr algn="r">
              <a:lnSpc>
                <a:spcPct val="110000"/>
              </a:lnSpc>
              <a:spcBef>
                <a:spcPts val="281"/>
              </a:spcBef>
            </a:pPr>
            <a:r>
              <a:rPr lang="en-US" sz="2300" b="1" spc="-1" dirty="0">
                <a:solidFill>
                  <a:srgbClr val="F62245"/>
                </a:solidFill>
                <a:latin typeface="Calibri"/>
                <a:ea typeface="DejaVu Sans"/>
              </a:rPr>
              <a:t>J</a:t>
            </a:r>
            <a:r>
              <a:rPr lang="en-US" sz="2300" b="1" strike="noStrike" spc="-1" dirty="0">
                <a:solidFill>
                  <a:srgbClr val="F62245"/>
                </a:solidFill>
                <a:latin typeface="Calibri"/>
                <a:ea typeface="DejaVu Sans"/>
              </a:rPr>
              <a:t>anite Brands</a:t>
            </a:r>
          </a:p>
          <a:p>
            <a:pPr algn="r">
              <a:lnSpc>
                <a:spcPct val="110000"/>
              </a:lnSpc>
              <a:spcBef>
                <a:spcPts val="281"/>
              </a:spcBef>
            </a:pPr>
            <a:r>
              <a:rPr lang="en-US" sz="2300" b="1" strike="noStrike" spc="-1" dirty="0">
                <a:solidFill>
                  <a:srgbClr val="F62245"/>
                </a:solidFill>
                <a:latin typeface="Calibri"/>
                <a:ea typeface="DejaVu Sans"/>
              </a:rPr>
              <a:t>Aukje Leemeijer</a:t>
            </a:r>
            <a:r>
              <a:rPr lang="en-US" sz="2300" b="0" strike="noStrike" spc="-1" dirty="0">
                <a:solidFill>
                  <a:srgbClr val="F62245"/>
                </a:solidFill>
                <a:latin typeface="Calibri"/>
                <a:ea typeface="DejaVu Sans"/>
              </a:rPr>
              <a:t> </a:t>
            </a:r>
            <a:endParaRPr lang="en-US" sz="2300" spc="-1" dirty="0">
              <a:solidFill>
                <a:srgbClr val="F62245"/>
              </a:solidFill>
              <a:latin typeface="Calibri"/>
              <a:ea typeface="DejaVu Sans"/>
            </a:endParaRPr>
          </a:p>
          <a:p>
            <a:pPr algn="ctr">
              <a:lnSpc>
                <a:spcPct val="110000"/>
              </a:lnSpc>
              <a:spcBef>
                <a:spcPts val="281"/>
              </a:spcBef>
            </a:pPr>
            <a:endParaRPr lang="en-US" sz="23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80000"/>
              </a:lnSpc>
              <a:spcBef>
                <a:spcPts val="751"/>
              </a:spcBef>
            </a:pPr>
            <a:endParaRPr lang="en-US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TextShape 3"/>
          <p:cNvSpPr txBox="1"/>
          <p:nvPr/>
        </p:nvSpPr>
        <p:spPr>
          <a:xfrm>
            <a:off x="665280" y="1173240"/>
            <a:ext cx="7843680" cy="5886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80000"/>
              </a:lnSpc>
              <a:spcBef>
                <a:spcPts val="751"/>
              </a:spcBef>
            </a:pPr>
            <a:r>
              <a:rPr lang="en-US" sz="2800" b="1" spc="-1" dirty="0">
                <a:solidFill>
                  <a:schemeClr val="accent4">
                    <a:lumMod val="75000"/>
                  </a:schemeClr>
                </a:solidFill>
                <a:latin typeface="Arial"/>
              </a:rPr>
              <a:t>HAN Fair Health</a:t>
            </a:r>
            <a:endParaRPr lang="en-US" sz="2800" b="1" strike="noStrike" spc="-1" dirty="0">
              <a:solidFill>
                <a:schemeClr val="accent4">
                  <a:lumMod val="75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7A6D9A7-E9F2-0358-571D-94113715513C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28560" y="2275245"/>
            <a:ext cx="7886520" cy="2323713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rgbClr val="002060"/>
                </a:solidFill>
              </a:rPr>
              <a:t>Wat is er nodig in mijn werkcontext om ervaringsdeskundigheid een plek te geven?</a:t>
            </a:r>
            <a:endParaRPr lang="en-N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691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83A1E-63C7-0718-B780-B69E41DCF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560" y="639822"/>
            <a:ext cx="7886520" cy="775597"/>
          </a:xfrm>
        </p:spPr>
        <p:txBody>
          <a:bodyPr/>
          <a:lstStyle/>
          <a:p>
            <a:r>
              <a:rPr lang="en-US" sz="2800" b="1" spc="-1" dirty="0" err="1">
                <a:solidFill>
                  <a:srgbClr val="BF9000"/>
                </a:solidFill>
                <a:latin typeface="Avenir Next Condensed"/>
                <a:ea typeface="Avenir Next Condensed"/>
              </a:rPr>
              <a:t>Inzetten</a:t>
            </a:r>
            <a:r>
              <a:rPr lang="en-US" sz="2800" b="1" spc="-1" dirty="0">
                <a:solidFill>
                  <a:srgbClr val="BF9000"/>
                </a:solidFill>
                <a:latin typeface="Avenir Next Condensed"/>
                <a:ea typeface="Avenir Next Condensed"/>
              </a:rPr>
              <a:t> </a:t>
            </a:r>
            <a:r>
              <a:rPr lang="en-US" sz="2800" b="1" spc="-1" dirty="0" err="1">
                <a:solidFill>
                  <a:srgbClr val="BF9000"/>
                </a:solidFill>
                <a:latin typeface="Avenir Next Condensed"/>
                <a:ea typeface="Avenir Next Condensed"/>
              </a:rPr>
              <a:t>ervaringsdeskundigheid</a:t>
            </a:r>
            <a:r>
              <a:rPr lang="en-US" sz="2800" b="1" spc="-1" dirty="0">
                <a:solidFill>
                  <a:srgbClr val="BF9000"/>
                </a:solidFill>
                <a:latin typeface="Avenir Next Condensed"/>
                <a:ea typeface="Avenir Next Condensed"/>
              </a:rPr>
              <a:t> </a:t>
            </a:r>
            <a:r>
              <a:rPr lang="en-US" sz="2800" b="1" spc="-1" dirty="0" err="1">
                <a:solidFill>
                  <a:srgbClr val="BF9000"/>
                </a:solidFill>
                <a:latin typeface="Avenir Next Condensed"/>
                <a:ea typeface="Avenir Next Condensed"/>
              </a:rPr>
              <a:t>vraagt</a:t>
            </a:r>
            <a:r>
              <a:rPr lang="en-US" sz="2800" b="1" spc="-1" dirty="0">
                <a:solidFill>
                  <a:srgbClr val="BF9000"/>
                </a:solidFill>
                <a:latin typeface="Avenir Next Condensed"/>
                <a:ea typeface="Avenir Next Condensed"/>
              </a:rPr>
              <a:t>:</a:t>
            </a:r>
            <a:br>
              <a:rPr lang="en-US" sz="2800" b="0" strike="noStrike" spc="-1" dirty="0">
                <a:solidFill>
                  <a:srgbClr val="000000"/>
                </a:solidFill>
                <a:latin typeface="Calibri"/>
              </a:rPr>
            </a:br>
            <a:endParaRPr lang="en-NL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E67398-77FC-AF40-A809-02C2A14D6719}"/>
              </a:ext>
            </a:extLst>
          </p:cNvPr>
          <p:cNvSpPr>
            <a:spLocks noGrp="1"/>
          </p:cNvSpPr>
          <p:nvPr>
            <p:ph type="body"/>
          </p:nvPr>
        </p:nvSpPr>
        <p:spPr/>
        <p:txBody>
          <a:bodyPr>
            <a:normAutofit fontScale="25000" lnSpcReduction="20000"/>
          </a:bodyPr>
          <a:lstStyle/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9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7200" b="1" spc="-1" dirty="0" err="1">
                <a:solidFill>
                  <a:srgbClr val="002060"/>
                </a:solidFill>
                <a:latin typeface="Arial"/>
              </a:rPr>
              <a:t>Dialoog</a:t>
            </a:r>
            <a:r>
              <a:rPr lang="en-US" sz="7200" spc="-1" dirty="0">
                <a:solidFill>
                  <a:srgbClr val="002060"/>
                </a:solidFill>
                <a:latin typeface="Arial"/>
              </a:rPr>
              <a:t> en </a:t>
            </a:r>
            <a:r>
              <a:rPr lang="en-US" sz="7200" spc="-1" dirty="0" err="1">
                <a:solidFill>
                  <a:srgbClr val="002060"/>
                </a:solidFill>
                <a:latin typeface="Arial"/>
              </a:rPr>
              <a:t>keuzes</a:t>
            </a:r>
            <a:r>
              <a:rPr lang="en-US" sz="7200" spc="-1" dirty="0">
                <a:solidFill>
                  <a:srgbClr val="002060"/>
                </a:solidFill>
                <a:latin typeface="Arial"/>
              </a:rPr>
              <a:t> over:</a:t>
            </a:r>
          </a:p>
          <a:p>
            <a:pPr marL="743310" lvl="1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7200" spc="-1" dirty="0" err="1">
                <a:solidFill>
                  <a:srgbClr val="002060"/>
                </a:solidFill>
                <a:latin typeface="Arial"/>
              </a:rPr>
              <a:t>inhoudelijke</a:t>
            </a:r>
            <a:r>
              <a:rPr lang="en-US" sz="7200" spc="-1" dirty="0">
                <a:solidFill>
                  <a:srgbClr val="002060"/>
                </a:solidFill>
                <a:latin typeface="Arial"/>
              </a:rPr>
              <a:t> </a:t>
            </a:r>
            <a:r>
              <a:rPr lang="en-US" sz="7200" spc="-1" dirty="0" err="1">
                <a:solidFill>
                  <a:srgbClr val="002060"/>
                </a:solidFill>
                <a:latin typeface="Arial"/>
              </a:rPr>
              <a:t>verwachtingen</a:t>
            </a:r>
            <a:endParaRPr lang="en-US" sz="7200" spc="-1" dirty="0">
              <a:solidFill>
                <a:srgbClr val="002060"/>
              </a:solidFill>
              <a:latin typeface="Arial"/>
            </a:endParaRPr>
          </a:p>
          <a:p>
            <a:pPr marL="743310" lvl="1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7200" spc="-1" dirty="0" err="1">
                <a:solidFill>
                  <a:srgbClr val="002060"/>
                </a:solidFill>
                <a:latin typeface="Arial"/>
              </a:rPr>
              <a:t>verwachtingen</a:t>
            </a:r>
            <a:r>
              <a:rPr lang="en-US" sz="7200" spc="-1" dirty="0">
                <a:solidFill>
                  <a:srgbClr val="002060"/>
                </a:solidFill>
                <a:latin typeface="Arial"/>
              </a:rPr>
              <a:t> over (</a:t>
            </a:r>
            <a:r>
              <a:rPr lang="en-US" sz="7200" spc="-1" dirty="0" err="1">
                <a:solidFill>
                  <a:srgbClr val="002060"/>
                </a:solidFill>
                <a:latin typeface="Arial"/>
              </a:rPr>
              <a:t>professionele</a:t>
            </a:r>
            <a:r>
              <a:rPr lang="en-US" sz="7200" spc="-1" dirty="0">
                <a:solidFill>
                  <a:srgbClr val="002060"/>
                </a:solidFill>
                <a:latin typeface="Arial"/>
              </a:rPr>
              <a:t>) </a:t>
            </a:r>
            <a:r>
              <a:rPr lang="en-US" sz="7200" spc="-1" dirty="0" err="1">
                <a:solidFill>
                  <a:srgbClr val="002060"/>
                </a:solidFill>
                <a:latin typeface="Arial"/>
              </a:rPr>
              <a:t>rol</a:t>
            </a:r>
            <a:endParaRPr lang="en-US" sz="7200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7200" b="1" spc="-1" dirty="0">
              <a:solidFill>
                <a:srgbClr val="002060"/>
              </a:solidFill>
              <a:latin typeface="Arial"/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7200" b="1" spc="-1" dirty="0" err="1">
                <a:solidFill>
                  <a:srgbClr val="002060"/>
                </a:solidFill>
                <a:latin typeface="Arial"/>
              </a:rPr>
              <a:t>Aanpassing</a:t>
            </a:r>
            <a:r>
              <a:rPr lang="en-US" sz="7200" spc="-1" dirty="0">
                <a:solidFill>
                  <a:srgbClr val="002060"/>
                </a:solidFill>
                <a:latin typeface="Arial"/>
              </a:rPr>
              <a:t> of (her)</a:t>
            </a:r>
            <a:r>
              <a:rPr lang="en-US" sz="7200" b="1" spc="-1" dirty="0" err="1">
                <a:solidFill>
                  <a:srgbClr val="002060"/>
                </a:solidFill>
                <a:latin typeface="Arial"/>
              </a:rPr>
              <a:t>ori</a:t>
            </a:r>
            <a:r>
              <a:rPr lang="en-US" sz="7200" b="1" spc="-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ëntatie</a:t>
            </a:r>
            <a:r>
              <a:rPr lang="en-US" sz="7200" spc="-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op:</a:t>
            </a:r>
          </a:p>
          <a:p>
            <a:pPr marL="743310" lvl="1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7200" spc="-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positionering</a:t>
            </a:r>
            <a:r>
              <a:rPr lang="en-US" sz="7200" spc="-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spc="-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ervaringsdeskundigen</a:t>
            </a:r>
            <a:endParaRPr lang="en-US" sz="7200" spc="-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3310" lvl="1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7200" spc="-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randvoorwaarden</a:t>
            </a:r>
            <a:r>
              <a:rPr lang="en-US" sz="7200" spc="-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spc="-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en-US" sz="7200" spc="-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spc="-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inschaling</a:t>
            </a:r>
            <a:r>
              <a:rPr lang="en-US" sz="7200" spc="-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spc="-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verdeling</a:t>
            </a:r>
            <a:r>
              <a:rPr lang="en-US" sz="7200" spc="-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spc="-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verantwoordelijkheden</a:t>
            </a:r>
            <a:endParaRPr lang="en-US" sz="7200" spc="-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3310" lvl="1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7200" spc="-1" dirty="0" err="1">
                <a:solidFill>
                  <a:srgbClr val="002060"/>
                </a:solidFill>
              </a:rPr>
              <a:t>toedeling</a:t>
            </a:r>
            <a:r>
              <a:rPr lang="en-US" sz="7200" spc="-1" dirty="0">
                <a:solidFill>
                  <a:srgbClr val="002060"/>
                </a:solidFill>
              </a:rPr>
              <a:t> </a:t>
            </a:r>
            <a:r>
              <a:rPr lang="en-US" sz="7200" spc="-1" dirty="0" err="1">
                <a:solidFill>
                  <a:srgbClr val="002060"/>
                </a:solidFill>
              </a:rPr>
              <a:t>formele</a:t>
            </a:r>
            <a:r>
              <a:rPr lang="en-US" sz="7200" spc="-1" dirty="0">
                <a:solidFill>
                  <a:srgbClr val="002060"/>
                </a:solidFill>
              </a:rPr>
              <a:t> </a:t>
            </a:r>
            <a:r>
              <a:rPr lang="en-US" sz="7200" spc="-1" dirty="0" err="1">
                <a:solidFill>
                  <a:srgbClr val="002060"/>
                </a:solidFill>
              </a:rPr>
              <a:t>verantwoordelijkheden</a:t>
            </a:r>
            <a:endParaRPr lang="en-US" sz="7200" spc="-1" dirty="0">
              <a:solidFill>
                <a:srgbClr val="002060"/>
              </a:solidFill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7200" spc="-1" dirty="0">
              <a:solidFill>
                <a:srgbClr val="002060"/>
              </a:solidFill>
            </a:endParaRPr>
          </a:p>
          <a:p>
            <a:pPr marL="286110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7200" spc="-1" dirty="0" err="1">
                <a:solidFill>
                  <a:srgbClr val="002060"/>
                </a:solidFill>
              </a:rPr>
              <a:t>Een</a:t>
            </a:r>
            <a:r>
              <a:rPr lang="en-US" sz="7200" spc="-1" dirty="0">
                <a:solidFill>
                  <a:srgbClr val="002060"/>
                </a:solidFill>
              </a:rPr>
              <a:t> </a:t>
            </a:r>
            <a:r>
              <a:rPr lang="en-US" sz="7200" b="1" spc="-1" dirty="0" err="1">
                <a:solidFill>
                  <a:srgbClr val="002060"/>
                </a:solidFill>
              </a:rPr>
              <a:t>cultuur</a:t>
            </a:r>
            <a:r>
              <a:rPr lang="en-US" sz="7200" spc="-1" dirty="0">
                <a:solidFill>
                  <a:srgbClr val="002060"/>
                </a:solidFill>
              </a:rPr>
              <a:t> </a:t>
            </a:r>
            <a:r>
              <a:rPr lang="en-US" sz="7200" spc="-1" dirty="0" err="1">
                <a:solidFill>
                  <a:srgbClr val="002060"/>
                </a:solidFill>
              </a:rPr>
              <a:t>waarin</a:t>
            </a:r>
            <a:r>
              <a:rPr lang="en-US" sz="7200" spc="-1" dirty="0">
                <a:solidFill>
                  <a:srgbClr val="002060"/>
                </a:solidFill>
              </a:rPr>
              <a:t>:</a:t>
            </a:r>
          </a:p>
          <a:p>
            <a:pPr marL="743310" lvl="1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7200" spc="-1" dirty="0" err="1">
                <a:solidFill>
                  <a:srgbClr val="002060"/>
                </a:solidFill>
              </a:rPr>
              <a:t>samen</a:t>
            </a:r>
            <a:r>
              <a:rPr lang="en-US" sz="7200" spc="-1" dirty="0">
                <a:solidFill>
                  <a:srgbClr val="002060"/>
                </a:solidFill>
              </a:rPr>
              <a:t> </a:t>
            </a:r>
            <a:r>
              <a:rPr lang="en-US" sz="7200" spc="-1" dirty="0" err="1">
                <a:solidFill>
                  <a:srgbClr val="002060"/>
                </a:solidFill>
              </a:rPr>
              <a:t>leren</a:t>
            </a:r>
            <a:r>
              <a:rPr lang="en-US" sz="7200" spc="-1" dirty="0">
                <a:solidFill>
                  <a:srgbClr val="002060"/>
                </a:solidFill>
              </a:rPr>
              <a:t>, </a:t>
            </a:r>
            <a:r>
              <a:rPr lang="en-US" sz="7200" spc="-1" dirty="0" err="1">
                <a:solidFill>
                  <a:srgbClr val="002060"/>
                </a:solidFill>
              </a:rPr>
              <a:t>experimenteren</a:t>
            </a:r>
            <a:r>
              <a:rPr lang="en-US" sz="7200" spc="-1" dirty="0">
                <a:solidFill>
                  <a:srgbClr val="002060"/>
                </a:solidFill>
              </a:rPr>
              <a:t> en </a:t>
            </a:r>
            <a:r>
              <a:rPr lang="en-US" sz="7200" spc="-1" dirty="0" err="1">
                <a:solidFill>
                  <a:srgbClr val="002060"/>
                </a:solidFill>
              </a:rPr>
              <a:t>fouten</a:t>
            </a:r>
            <a:r>
              <a:rPr lang="en-US" sz="7200" spc="-1" dirty="0">
                <a:solidFill>
                  <a:srgbClr val="002060"/>
                </a:solidFill>
              </a:rPr>
              <a:t> </a:t>
            </a:r>
            <a:r>
              <a:rPr lang="en-US" sz="7200" spc="-1" dirty="0" err="1">
                <a:solidFill>
                  <a:srgbClr val="002060"/>
                </a:solidFill>
              </a:rPr>
              <a:t>maken</a:t>
            </a:r>
            <a:r>
              <a:rPr lang="en-US" sz="7200" spc="-1" dirty="0">
                <a:solidFill>
                  <a:srgbClr val="002060"/>
                </a:solidFill>
              </a:rPr>
              <a:t> </a:t>
            </a:r>
            <a:r>
              <a:rPr lang="en-US" sz="7200" spc="-1" dirty="0" err="1">
                <a:solidFill>
                  <a:srgbClr val="002060"/>
                </a:solidFill>
              </a:rPr>
              <a:t>ruimte</a:t>
            </a:r>
            <a:r>
              <a:rPr lang="en-US" sz="7200" spc="-1" dirty="0">
                <a:solidFill>
                  <a:srgbClr val="002060"/>
                </a:solidFill>
              </a:rPr>
              <a:t> </a:t>
            </a:r>
            <a:r>
              <a:rPr lang="en-US" sz="7200" spc="-1" dirty="0" err="1">
                <a:solidFill>
                  <a:srgbClr val="002060"/>
                </a:solidFill>
              </a:rPr>
              <a:t>krijgen</a:t>
            </a:r>
            <a:r>
              <a:rPr lang="en-US" sz="7200" spc="-1" dirty="0">
                <a:solidFill>
                  <a:srgbClr val="002060"/>
                </a:solidFill>
              </a:rPr>
              <a:t>,</a:t>
            </a:r>
          </a:p>
          <a:p>
            <a:pPr marL="743310" lvl="1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7200" spc="-1" dirty="0">
                <a:solidFill>
                  <a:srgbClr val="002060"/>
                </a:solidFill>
                <a:latin typeface="Arial"/>
              </a:rPr>
              <a:t>en </a:t>
            </a:r>
            <a:r>
              <a:rPr lang="en-US" sz="7200" spc="-1" dirty="0" err="1">
                <a:solidFill>
                  <a:srgbClr val="002060"/>
                </a:solidFill>
                <a:latin typeface="Arial"/>
              </a:rPr>
              <a:t>waarin</a:t>
            </a:r>
            <a:r>
              <a:rPr lang="en-US" sz="7200" spc="-1" dirty="0">
                <a:solidFill>
                  <a:srgbClr val="002060"/>
                </a:solidFill>
                <a:latin typeface="Arial"/>
              </a:rPr>
              <a:t> professionals </a:t>
            </a:r>
            <a:r>
              <a:rPr lang="en-US" sz="7200" spc="-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én</a:t>
            </a:r>
            <a:r>
              <a:rPr lang="en-US" sz="7200" spc="-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spc="-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ervaringsdeskundigen</a:t>
            </a:r>
            <a:r>
              <a:rPr lang="en-US" sz="7200" spc="-1" dirty="0">
                <a:solidFill>
                  <a:srgbClr val="002060"/>
                </a:solidFill>
                <a:latin typeface="Arial"/>
              </a:rPr>
              <a:t> </a:t>
            </a:r>
            <a:r>
              <a:rPr lang="en-US" sz="7200" spc="-1" dirty="0" err="1">
                <a:solidFill>
                  <a:srgbClr val="002060"/>
                </a:solidFill>
                <a:latin typeface="Arial"/>
              </a:rPr>
              <a:t>autonomie</a:t>
            </a:r>
            <a:r>
              <a:rPr lang="en-US" sz="7200" spc="-1" dirty="0">
                <a:solidFill>
                  <a:srgbClr val="002060"/>
                </a:solidFill>
                <a:latin typeface="Arial"/>
              </a:rPr>
              <a:t> en </a:t>
            </a:r>
            <a:r>
              <a:rPr lang="en-US" sz="7200" spc="-1" dirty="0" err="1">
                <a:solidFill>
                  <a:srgbClr val="002060"/>
                </a:solidFill>
                <a:latin typeface="Arial"/>
              </a:rPr>
              <a:t>ruimte</a:t>
            </a:r>
            <a:r>
              <a:rPr lang="en-US" sz="7200" spc="-1" dirty="0">
                <a:solidFill>
                  <a:srgbClr val="002060"/>
                </a:solidFill>
                <a:latin typeface="Arial"/>
              </a:rPr>
              <a:t> </a:t>
            </a:r>
            <a:r>
              <a:rPr lang="en-US" sz="7200" spc="-1" dirty="0" err="1">
                <a:solidFill>
                  <a:srgbClr val="002060"/>
                </a:solidFill>
                <a:latin typeface="Arial"/>
              </a:rPr>
              <a:t>hebben</a:t>
            </a:r>
            <a:endParaRPr lang="en-US" sz="7200" spc="-1" dirty="0">
              <a:solidFill>
                <a:srgbClr val="002060"/>
              </a:solidFill>
              <a:latin typeface="Arial"/>
            </a:endParaRPr>
          </a:p>
          <a:p>
            <a:pPr marL="743310" lvl="1" indent="-285750">
              <a:lnSpc>
                <a:spcPct val="80000"/>
              </a:lnSpc>
              <a:spcBef>
                <a:spcPts val="751"/>
              </a:spcBef>
              <a:buClr>
                <a:srgbClr val="002060"/>
              </a:buClr>
              <a:buFont typeface="Courier New" panose="02070309020205020404" pitchFamily="49" charset="0"/>
              <a:buChar char="o"/>
            </a:pPr>
            <a:endParaRPr lang="en-US" sz="7200" spc="-1" dirty="0">
              <a:solidFill>
                <a:srgbClr val="002060"/>
              </a:solidFill>
              <a:latin typeface="Arial"/>
            </a:endParaRPr>
          </a:p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886220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1" spc="-1" dirty="0">
                <a:solidFill>
                  <a:srgbClr val="BF9000"/>
                </a:solidFill>
                <a:latin typeface="Avenir Next Condensed"/>
              </a:rPr>
              <a:t>Even </a:t>
            </a:r>
            <a:r>
              <a:rPr lang="en-US" sz="2800" b="1" spc="-1" dirty="0" err="1">
                <a:solidFill>
                  <a:srgbClr val="BF9000"/>
                </a:solidFill>
                <a:latin typeface="Avenir Next Condensed"/>
              </a:rPr>
              <a:t>voorstellen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1" name="TextShape 2"/>
          <p:cNvSpPr txBox="1"/>
          <p:nvPr/>
        </p:nvSpPr>
        <p:spPr>
          <a:xfrm>
            <a:off x="628560" y="1825560"/>
            <a:ext cx="788616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1080">
              <a:lnSpc>
                <a:spcPct val="110000"/>
              </a:lnSpc>
              <a:spcBef>
                <a:spcPts val="281"/>
              </a:spcBef>
              <a:buClr>
                <a:srgbClr val="000050"/>
              </a:buClr>
              <a:buSzPct val="60000"/>
            </a:pPr>
            <a:r>
              <a:rPr lang="en-US" sz="2000" b="1" spc="-1" dirty="0">
                <a:solidFill>
                  <a:srgbClr val="002060"/>
                </a:solidFill>
                <a:latin typeface="Arial"/>
              </a:rPr>
              <a:t>Janite Brands</a:t>
            </a:r>
          </a:p>
          <a:p>
            <a:pPr marL="1080">
              <a:lnSpc>
                <a:spcPct val="110000"/>
              </a:lnSpc>
              <a:spcBef>
                <a:spcPts val="281"/>
              </a:spcBef>
              <a:buClr>
                <a:srgbClr val="000050"/>
              </a:buClr>
              <a:buSzPct val="60000"/>
            </a:pPr>
            <a:r>
              <a:rPr lang="en-US" sz="2000" b="0" strike="noStrike" spc="-1" dirty="0" err="1">
                <a:solidFill>
                  <a:srgbClr val="002060"/>
                </a:solidFill>
                <a:latin typeface="Arial"/>
              </a:rPr>
              <a:t>Ervaringsdeskundige</a:t>
            </a:r>
            <a:r>
              <a:rPr lang="en-US" sz="2000" b="0" strike="noStrike" spc="-1" dirty="0">
                <a:solidFill>
                  <a:srgbClr val="002060"/>
                </a:solidFill>
                <a:latin typeface="Arial"/>
              </a:rPr>
              <a:t> </a:t>
            </a:r>
            <a:r>
              <a:rPr lang="en-US" sz="2000" b="0" strike="noStrike" spc="-1" dirty="0" err="1">
                <a:solidFill>
                  <a:srgbClr val="002060"/>
                </a:solidFill>
                <a:latin typeface="Arial"/>
              </a:rPr>
              <a:t>bij</a:t>
            </a:r>
            <a:r>
              <a:rPr lang="en-US" sz="2000" b="0" strike="noStrike" spc="-1" dirty="0">
                <a:solidFill>
                  <a:srgbClr val="002060"/>
                </a:solidFill>
                <a:latin typeface="Arial"/>
              </a:rPr>
              <a:t> HAN Fair Health</a:t>
            </a:r>
          </a:p>
          <a:p>
            <a:pPr marL="1080">
              <a:lnSpc>
                <a:spcPct val="110000"/>
              </a:lnSpc>
              <a:spcBef>
                <a:spcPts val="281"/>
              </a:spcBef>
              <a:buClr>
                <a:srgbClr val="000050"/>
              </a:buClr>
              <a:buSzPct val="60000"/>
            </a:pPr>
            <a:r>
              <a:rPr lang="en-US" sz="2000" spc="-1" dirty="0" err="1">
                <a:solidFill>
                  <a:srgbClr val="002060"/>
                </a:solidFill>
                <a:latin typeface="Arial"/>
              </a:rPr>
              <a:t>Themateam</a:t>
            </a:r>
            <a:r>
              <a:rPr lang="en-US" sz="2000" spc="-1" dirty="0">
                <a:solidFill>
                  <a:srgbClr val="002060"/>
                </a:solidFill>
                <a:latin typeface="Arial"/>
              </a:rPr>
              <a:t> ‘</a:t>
            </a:r>
            <a:r>
              <a:rPr lang="en-US" sz="2000" spc="-1" dirty="0" err="1">
                <a:solidFill>
                  <a:srgbClr val="002060"/>
                </a:solidFill>
                <a:latin typeface="Arial"/>
              </a:rPr>
              <a:t>Gezonde</a:t>
            </a:r>
            <a:r>
              <a:rPr lang="en-US" sz="2000" spc="-1" dirty="0">
                <a:solidFill>
                  <a:srgbClr val="002060"/>
                </a:solidFill>
                <a:latin typeface="Arial"/>
              </a:rPr>
              <a:t> </a:t>
            </a:r>
            <a:r>
              <a:rPr lang="en-US" sz="2000" spc="-1" dirty="0" err="1">
                <a:solidFill>
                  <a:srgbClr val="002060"/>
                </a:solidFill>
                <a:latin typeface="Arial"/>
              </a:rPr>
              <a:t>leefstijl</a:t>
            </a:r>
            <a:r>
              <a:rPr lang="en-US" sz="2000" spc="-1" dirty="0">
                <a:solidFill>
                  <a:srgbClr val="002060"/>
                </a:solidFill>
                <a:latin typeface="Arial"/>
              </a:rPr>
              <a:t> en </a:t>
            </a:r>
            <a:r>
              <a:rPr lang="en-US" sz="2000" spc="-1" dirty="0" err="1">
                <a:solidFill>
                  <a:srgbClr val="002060"/>
                </a:solidFill>
                <a:latin typeface="Arial"/>
              </a:rPr>
              <a:t>leefomgeving</a:t>
            </a:r>
            <a:r>
              <a:rPr lang="en-US" sz="2000" spc="-1" dirty="0">
                <a:solidFill>
                  <a:srgbClr val="002060"/>
                </a:solidFill>
                <a:latin typeface="Arial"/>
              </a:rPr>
              <a:t>’</a:t>
            </a:r>
          </a:p>
          <a:p>
            <a:pPr marL="1080">
              <a:lnSpc>
                <a:spcPct val="110000"/>
              </a:lnSpc>
              <a:spcBef>
                <a:spcPts val="281"/>
              </a:spcBef>
              <a:buClr>
                <a:srgbClr val="000050"/>
              </a:buClr>
              <a:buSzPct val="60000"/>
            </a:pPr>
            <a:endParaRPr lang="en-US" spc="-1" dirty="0">
              <a:solidFill>
                <a:srgbClr val="002060"/>
              </a:solidFill>
              <a:latin typeface="Arial"/>
            </a:endParaRPr>
          </a:p>
          <a:p>
            <a:pPr marL="1080">
              <a:lnSpc>
                <a:spcPct val="110000"/>
              </a:lnSpc>
              <a:spcBef>
                <a:spcPts val="281"/>
              </a:spcBef>
              <a:buClr>
                <a:srgbClr val="000050"/>
              </a:buClr>
              <a:buSzPct val="60000"/>
            </a:pPr>
            <a:endParaRPr lang="en-US" spc="-1" dirty="0">
              <a:solidFill>
                <a:srgbClr val="002060"/>
              </a:solidFill>
              <a:latin typeface="Arial"/>
            </a:endParaRPr>
          </a:p>
          <a:p>
            <a:pPr marL="1080">
              <a:lnSpc>
                <a:spcPct val="110000"/>
              </a:lnSpc>
              <a:spcBef>
                <a:spcPts val="281"/>
              </a:spcBef>
              <a:buClr>
                <a:srgbClr val="000050"/>
              </a:buClr>
              <a:buSzPct val="60000"/>
            </a:pPr>
            <a:r>
              <a:rPr lang="en-US" sz="2000" b="1" strike="noStrike" spc="-1" dirty="0">
                <a:solidFill>
                  <a:srgbClr val="002060"/>
                </a:solidFill>
                <a:latin typeface="Arial"/>
              </a:rPr>
              <a:t>Aukje Leemeijer</a:t>
            </a:r>
          </a:p>
          <a:p>
            <a:pPr marL="1080">
              <a:lnSpc>
                <a:spcPct val="110000"/>
              </a:lnSpc>
              <a:spcBef>
                <a:spcPts val="281"/>
              </a:spcBef>
              <a:buClr>
                <a:srgbClr val="000050"/>
              </a:buClr>
              <a:buSzPct val="60000"/>
            </a:pPr>
            <a:r>
              <a:rPr lang="en-US" sz="2000" b="0" strike="noStrike" spc="-1" dirty="0" err="1">
                <a:solidFill>
                  <a:srgbClr val="002060"/>
                </a:solidFill>
                <a:latin typeface="Arial"/>
              </a:rPr>
              <a:t>Onderzoek</a:t>
            </a:r>
            <a:r>
              <a:rPr lang="en-US" sz="2000" spc="-1" dirty="0" err="1">
                <a:solidFill>
                  <a:srgbClr val="002060"/>
                </a:solidFill>
                <a:latin typeface="Arial"/>
              </a:rPr>
              <a:t>er</a:t>
            </a:r>
            <a:r>
              <a:rPr lang="en-US" sz="2000" spc="-1" dirty="0">
                <a:solidFill>
                  <a:srgbClr val="002060"/>
                </a:solidFill>
                <a:latin typeface="Arial"/>
              </a:rPr>
              <a:t> en </a:t>
            </a:r>
            <a:r>
              <a:rPr lang="en-US" sz="2000" spc="-1" dirty="0" err="1">
                <a:solidFill>
                  <a:srgbClr val="002060"/>
                </a:solidFill>
                <a:latin typeface="Arial"/>
              </a:rPr>
              <a:t>adviseur</a:t>
            </a:r>
            <a:r>
              <a:rPr lang="en-US" sz="2000" spc="-1" dirty="0">
                <a:solidFill>
                  <a:srgbClr val="002060"/>
                </a:solidFill>
                <a:latin typeface="Arial"/>
              </a:rPr>
              <a:t> HAN / Fair Health</a:t>
            </a:r>
          </a:p>
          <a:p>
            <a:pPr marL="1080">
              <a:lnSpc>
                <a:spcPct val="110000"/>
              </a:lnSpc>
              <a:spcBef>
                <a:spcPts val="281"/>
              </a:spcBef>
              <a:buClr>
                <a:srgbClr val="000050"/>
              </a:buClr>
              <a:buSzPct val="60000"/>
            </a:pPr>
            <a:r>
              <a:rPr lang="en-US" sz="2000" spc="-1" dirty="0" err="1">
                <a:solidFill>
                  <a:srgbClr val="002060"/>
                </a:solidFill>
                <a:latin typeface="Arial"/>
              </a:rPr>
              <a:t>Zelfstandig</a:t>
            </a:r>
            <a:r>
              <a:rPr lang="en-US" sz="2000" spc="-1" dirty="0">
                <a:solidFill>
                  <a:srgbClr val="002060"/>
                </a:solidFill>
                <a:latin typeface="Arial"/>
              </a:rPr>
              <a:t> </a:t>
            </a:r>
            <a:r>
              <a:rPr lang="en-US" sz="2000" spc="-1" dirty="0" err="1">
                <a:solidFill>
                  <a:srgbClr val="002060"/>
                </a:solidFill>
                <a:latin typeface="Arial"/>
              </a:rPr>
              <a:t>organisatieadviseur</a:t>
            </a:r>
            <a:endParaRPr lang="en-US" sz="2000" spc="-1" dirty="0">
              <a:solidFill>
                <a:srgbClr val="002060"/>
              </a:solidFill>
              <a:latin typeface="Arial"/>
            </a:endParaRPr>
          </a:p>
          <a:p>
            <a:pPr marL="1080">
              <a:lnSpc>
                <a:spcPct val="110000"/>
              </a:lnSpc>
              <a:spcBef>
                <a:spcPts val="281"/>
              </a:spcBef>
              <a:buClr>
                <a:srgbClr val="000050"/>
              </a:buClr>
              <a:buSzPct val="60000"/>
            </a:pPr>
            <a:r>
              <a:rPr lang="en-US" sz="2000" i="1" spc="-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aukje.leemeijer@han.nl</a:t>
            </a:r>
            <a:endParaRPr lang="en-US" sz="2000" b="0" i="1" strike="noStrike" spc="-1" dirty="0">
              <a:solidFill>
                <a:srgbClr val="002060"/>
              </a:solidFill>
              <a:latin typeface="Arial"/>
              <a:cs typeface="Arial" panose="020B0604020202020204" pitchFamily="34" charset="0"/>
            </a:endParaRPr>
          </a:p>
          <a:p>
            <a:pPr marL="1080">
              <a:lnSpc>
                <a:spcPct val="110000"/>
              </a:lnSpc>
              <a:spcBef>
                <a:spcPts val="281"/>
              </a:spcBef>
              <a:buClr>
                <a:srgbClr val="000050"/>
              </a:buClr>
              <a:buSzPct val="60000"/>
            </a:pPr>
            <a:endParaRPr lang="en-US" sz="1400" b="0" i="1" strike="noStrike" spc="-1" dirty="0">
              <a:solidFill>
                <a:srgbClr val="002060"/>
              </a:solidFill>
              <a:latin typeface="Arial"/>
              <a:cs typeface="Arial" panose="020B0604020202020204" pitchFamily="34" charset="0"/>
            </a:endParaRPr>
          </a:p>
          <a:p>
            <a:pPr marL="1080">
              <a:lnSpc>
                <a:spcPct val="110000"/>
              </a:lnSpc>
              <a:spcBef>
                <a:spcPts val="281"/>
              </a:spcBef>
              <a:buClr>
                <a:srgbClr val="000050"/>
              </a:buClr>
              <a:buSzPct val="60000"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2166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2CC3329-ACDB-374B-8544-8166952905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367" y="0"/>
            <a:ext cx="48991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729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BF16D-F99F-4268-899A-FF9B74293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560" y="529022"/>
            <a:ext cx="7886520" cy="997196"/>
          </a:xfrm>
        </p:spPr>
        <p:txBody>
          <a:bodyPr/>
          <a:lstStyle/>
          <a:p>
            <a:r>
              <a:rPr lang="en-US" sz="2800" b="1" spc="-1" dirty="0" err="1">
                <a:solidFill>
                  <a:srgbClr val="BF9000"/>
                </a:solidFill>
                <a:latin typeface="Avenir Next Condensed"/>
                <a:ea typeface="Avenir Next Condensed"/>
              </a:rPr>
              <a:t>Ervaringsdeskundigheid</a:t>
            </a:r>
            <a:r>
              <a:rPr lang="en-US" sz="2800" b="1" spc="-1" dirty="0">
                <a:solidFill>
                  <a:srgbClr val="BF9000"/>
                </a:solidFill>
                <a:latin typeface="Avenir Next Condensed"/>
                <a:ea typeface="Avenir Next Condensed"/>
              </a:rPr>
              <a:t> in </a:t>
            </a:r>
            <a:r>
              <a:rPr lang="en-US" sz="2800" b="1" spc="-1" dirty="0" err="1">
                <a:solidFill>
                  <a:srgbClr val="BF9000"/>
                </a:solidFill>
                <a:latin typeface="Avenir Next Condensed"/>
                <a:ea typeface="Avenir Next Condensed"/>
              </a:rPr>
              <a:t>opkomst</a:t>
            </a:r>
            <a:br>
              <a:rPr lang="en-US" sz="4400" b="0" strike="noStrike" spc="-1" dirty="0">
                <a:solidFill>
                  <a:srgbClr val="000000"/>
                </a:solidFill>
                <a:latin typeface="Calibri"/>
              </a:rPr>
            </a:br>
            <a:endParaRPr lang="en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CD9B26-F537-7A20-2424-F7398984D42E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28560" y="1915597"/>
            <a:ext cx="7886160" cy="4170885"/>
          </a:xfrm>
        </p:spPr>
        <p:txBody>
          <a:bodyPr/>
          <a:lstStyle/>
          <a:p>
            <a:pPr marL="1080" indent="0">
              <a:lnSpc>
                <a:spcPct val="110000"/>
              </a:lnSpc>
              <a:spcBef>
                <a:spcPts val="281"/>
              </a:spcBef>
              <a:buClr>
                <a:srgbClr val="000050"/>
              </a:buClr>
              <a:buSzPct val="60000"/>
              <a:buNone/>
            </a:pPr>
            <a:r>
              <a:rPr lang="en-US" sz="2000" b="1" spc="-1" dirty="0">
                <a:solidFill>
                  <a:srgbClr val="0B1A58"/>
                </a:solidFill>
              </a:rPr>
              <a:t>Trends:</a:t>
            </a:r>
          </a:p>
          <a:p>
            <a:pPr marL="355680" indent="-354600">
              <a:lnSpc>
                <a:spcPct val="110000"/>
              </a:lnSpc>
              <a:spcBef>
                <a:spcPts val="281"/>
              </a:spcBef>
              <a:buClr>
                <a:srgbClr val="000050"/>
              </a:buClr>
              <a:buSzPct val="60000"/>
              <a:buFont typeface="Arial"/>
              <a:buChar char="•"/>
            </a:pPr>
            <a:r>
              <a:rPr lang="en-US" sz="2000" spc="-1" dirty="0">
                <a:solidFill>
                  <a:srgbClr val="0B1A58"/>
                </a:solidFill>
              </a:rPr>
              <a:t>In steeds </a:t>
            </a:r>
            <a:r>
              <a:rPr lang="en-US" sz="2000" spc="-1" dirty="0" err="1">
                <a:solidFill>
                  <a:srgbClr val="0B1A58"/>
                </a:solidFill>
              </a:rPr>
              <a:t>meer</a:t>
            </a:r>
            <a:r>
              <a:rPr lang="en-US" sz="2000" spc="-1" dirty="0">
                <a:solidFill>
                  <a:srgbClr val="0B1A58"/>
                </a:solidFill>
              </a:rPr>
              <a:t> </a:t>
            </a:r>
            <a:r>
              <a:rPr lang="en-US" sz="2000" spc="-1" dirty="0" err="1">
                <a:solidFill>
                  <a:srgbClr val="0B1A58"/>
                </a:solidFill>
              </a:rPr>
              <a:t>sectoren</a:t>
            </a:r>
            <a:r>
              <a:rPr lang="en-US" sz="2000" spc="-1" dirty="0">
                <a:solidFill>
                  <a:srgbClr val="0B1A58"/>
                </a:solidFill>
              </a:rPr>
              <a:t>: </a:t>
            </a:r>
            <a:r>
              <a:rPr lang="en-US" sz="2000" spc="-1" dirty="0" err="1">
                <a:solidFill>
                  <a:srgbClr val="0B1A58"/>
                </a:solidFill>
              </a:rPr>
              <a:t>GGz</a:t>
            </a:r>
            <a:r>
              <a:rPr lang="en-US" sz="2000" spc="-1" dirty="0">
                <a:solidFill>
                  <a:srgbClr val="0B1A58"/>
                </a:solidFill>
              </a:rPr>
              <a:t>, </a:t>
            </a:r>
            <a:r>
              <a:rPr lang="en-US" sz="2000" spc="-1" dirty="0" err="1">
                <a:solidFill>
                  <a:srgbClr val="0B1A58"/>
                </a:solidFill>
              </a:rPr>
              <a:t>sociaal</a:t>
            </a:r>
            <a:r>
              <a:rPr lang="en-US" sz="2000" spc="-1" dirty="0">
                <a:solidFill>
                  <a:srgbClr val="0B1A58"/>
                </a:solidFill>
              </a:rPr>
              <a:t> </a:t>
            </a:r>
            <a:r>
              <a:rPr lang="en-US" sz="2000" spc="-1" dirty="0" err="1">
                <a:solidFill>
                  <a:srgbClr val="0B1A58"/>
                </a:solidFill>
              </a:rPr>
              <a:t>domein</a:t>
            </a:r>
            <a:r>
              <a:rPr lang="en-US" sz="2000" spc="-1" dirty="0">
                <a:solidFill>
                  <a:srgbClr val="0B1A58"/>
                </a:solidFill>
              </a:rPr>
              <a:t>, </a:t>
            </a:r>
            <a:r>
              <a:rPr lang="en-US" sz="2000" spc="-1" dirty="0" err="1">
                <a:solidFill>
                  <a:srgbClr val="0B1A58"/>
                </a:solidFill>
              </a:rPr>
              <a:t>gezonde</a:t>
            </a:r>
            <a:r>
              <a:rPr lang="en-US" sz="2000" spc="-1" dirty="0">
                <a:solidFill>
                  <a:srgbClr val="0B1A58"/>
                </a:solidFill>
              </a:rPr>
              <a:t> </a:t>
            </a:r>
            <a:r>
              <a:rPr lang="en-US" sz="2000" spc="-1" dirty="0" err="1">
                <a:solidFill>
                  <a:srgbClr val="0B1A58"/>
                </a:solidFill>
              </a:rPr>
              <a:t>leefstijl</a:t>
            </a:r>
            <a:endParaRPr lang="en-US" sz="2000" spc="-1" dirty="0">
              <a:solidFill>
                <a:srgbClr val="0B1A58"/>
              </a:solidFill>
            </a:endParaRPr>
          </a:p>
          <a:p>
            <a:pPr marL="355680" indent="-354600">
              <a:lnSpc>
                <a:spcPct val="110000"/>
              </a:lnSpc>
              <a:spcBef>
                <a:spcPts val="281"/>
              </a:spcBef>
              <a:buClr>
                <a:srgbClr val="000050"/>
              </a:buClr>
              <a:buSzPct val="60000"/>
              <a:buFont typeface="Arial"/>
              <a:buChar char="•"/>
            </a:pPr>
            <a:r>
              <a:rPr lang="en-US" sz="2000" spc="-1" dirty="0" err="1">
                <a:solidFill>
                  <a:srgbClr val="0B1A58"/>
                </a:solidFill>
              </a:rPr>
              <a:t>Ervaringsdeskundige</a:t>
            </a:r>
            <a:r>
              <a:rPr lang="en-US" sz="2000" spc="-1" dirty="0">
                <a:solidFill>
                  <a:srgbClr val="0B1A58"/>
                </a:solidFill>
              </a:rPr>
              <a:t> </a:t>
            </a:r>
            <a:r>
              <a:rPr lang="en-US" sz="2000" spc="-1" dirty="0" err="1">
                <a:solidFill>
                  <a:srgbClr val="0B1A58"/>
                </a:solidFill>
              </a:rPr>
              <a:t>vaker</a:t>
            </a:r>
            <a:r>
              <a:rPr lang="en-US" sz="2000" spc="-1" dirty="0">
                <a:solidFill>
                  <a:srgbClr val="0B1A58"/>
                </a:solidFill>
              </a:rPr>
              <a:t> </a:t>
            </a:r>
            <a:r>
              <a:rPr lang="en-US" sz="2000" spc="-1" dirty="0" err="1">
                <a:solidFill>
                  <a:srgbClr val="0B1A58"/>
                </a:solidFill>
              </a:rPr>
              <a:t>als</a:t>
            </a:r>
            <a:r>
              <a:rPr lang="en-US" sz="2000" spc="-1" dirty="0">
                <a:solidFill>
                  <a:srgbClr val="0B1A58"/>
                </a:solidFill>
              </a:rPr>
              <a:t> </a:t>
            </a:r>
            <a:r>
              <a:rPr lang="en-US" sz="2000" spc="-1" dirty="0" err="1">
                <a:solidFill>
                  <a:srgbClr val="0B1A58"/>
                </a:solidFill>
              </a:rPr>
              <a:t>betaalde</a:t>
            </a:r>
            <a:r>
              <a:rPr lang="en-US" sz="2000" spc="-1" dirty="0">
                <a:solidFill>
                  <a:srgbClr val="0B1A58"/>
                </a:solidFill>
              </a:rPr>
              <a:t> </a:t>
            </a:r>
            <a:r>
              <a:rPr lang="en-US" sz="2000" spc="-1" dirty="0" err="1">
                <a:solidFill>
                  <a:srgbClr val="0B1A58"/>
                </a:solidFill>
              </a:rPr>
              <a:t>kracht</a:t>
            </a:r>
            <a:endParaRPr lang="en-US" sz="2000" spc="-1" dirty="0">
              <a:solidFill>
                <a:srgbClr val="0B1A58"/>
              </a:solidFill>
            </a:endParaRPr>
          </a:p>
          <a:p>
            <a:pPr marL="355680" indent="-354600">
              <a:lnSpc>
                <a:spcPct val="110000"/>
              </a:lnSpc>
              <a:spcBef>
                <a:spcPts val="281"/>
              </a:spcBef>
              <a:buClr>
                <a:srgbClr val="000050"/>
              </a:buClr>
              <a:buSzPct val="60000"/>
              <a:buFont typeface="Arial"/>
              <a:buChar char="•"/>
            </a:pPr>
            <a:r>
              <a:rPr lang="en-US" sz="2000" b="0" strike="noStrike" spc="-1" dirty="0">
                <a:solidFill>
                  <a:srgbClr val="0B1A58"/>
                </a:solidFill>
                <a:latin typeface="Arial"/>
                <a:ea typeface="DejaVu Sans"/>
              </a:rPr>
              <a:t>Doel: </a:t>
            </a:r>
            <a:r>
              <a:rPr lang="en-US" sz="2000" b="0" strike="noStrike" spc="-1" dirty="0" err="1">
                <a:solidFill>
                  <a:srgbClr val="0B1A58"/>
                </a:solidFill>
                <a:latin typeface="Arial"/>
                <a:ea typeface="DejaVu Sans"/>
              </a:rPr>
              <a:t>bijdragen</a:t>
            </a:r>
            <a:r>
              <a:rPr lang="en-US" sz="2000" b="0" strike="noStrike" spc="-1" dirty="0">
                <a:solidFill>
                  <a:srgbClr val="0B1A58"/>
                </a:solidFill>
                <a:latin typeface="Arial"/>
                <a:ea typeface="DejaVu Sans"/>
              </a:rPr>
              <a:t> </a:t>
            </a:r>
            <a:r>
              <a:rPr lang="en-US" sz="2000" b="0" strike="noStrike" spc="-1" dirty="0" err="1">
                <a:solidFill>
                  <a:srgbClr val="0B1A58"/>
                </a:solidFill>
                <a:latin typeface="Arial"/>
                <a:ea typeface="DejaVu Sans"/>
              </a:rPr>
              <a:t>aan</a:t>
            </a:r>
            <a:r>
              <a:rPr lang="en-US" sz="2000" b="0" strike="noStrike" spc="-1" dirty="0">
                <a:solidFill>
                  <a:srgbClr val="0B1A58"/>
                </a:solidFill>
                <a:latin typeface="Arial"/>
                <a:ea typeface="DejaVu Sans"/>
              </a:rPr>
              <a:t> </a:t>
            </a:r>
            <a:r>
              <a:rPr lang="en-US" sz="2000" b="0" strike="noStrike" spc="-1" dirty="0" err="1">
                <a:solidFill>
                  <a:srgbClr val="0B1A58"/>
                </a:solidFill>
                <a:latin typeface="Arial"/>
                <a:ea typeface="DejaVu Sans"/>
              </a:rPr>
              <a:t>versterken</a:t>
            </a:r>
            <a:r>
              <a:rPr lang="en-US" sz="2000" b="0" strike="noStrike" spc="-1" dirty="0">
                <a:solidFill>
                  <a:srgbClr val="0B1A58"/>
                </a:solidFill>
                <a:latin typeface="Arial"/>
                <a:ea typeface="DejaVu Sans"/>
              </a:rPr>
              <a:t> </a:t>
            </a:r>
            <a:r>
              <a:rPr lang="en-US" sz="2000" b="0" strike="noStrike" spc="-1" dirty="0" err="1">
                <a:solidFill>
                  <a:srgbClr val="0B1A58"/>
                </a:solidFill>
                <a:latin typeface="Arial"/>
                <a:ea typeface="DejaVu Sans"/>
              </a:rPr>
              <a:t>cli</a:t>
            </a:r>
            <a:r>
              <a:rPr lang="en-US" sz="2000" spc="-1" dirty="0" err="1">
                <a:solidFill>
                  <a:srgbClr val="0B1A58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ë</a:t>
            </a:r>
            <a:r>
              <a:rPr lang="en-US" sz="2000" b="0" strike="noStrike" spc="-1" dirty="0" err="1">
                <a:solidFill>
                  <a:srgbClr val="0B1A58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nt</a:t>
            </a:r>
            <a:r>
              <a:rPr lang="en-US" sz="2000" b="0" strike="noStrike" spc="-1" dirty="0">
                <a:solidFill>
                  <a:srgbClr val="0B1A58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/</a:t>
            </a:r>
            <a:r>
              <a:rPr lang="en-US" sz="2000" b="0" strike="noStrike" spc="-1" dirty="0" err="1">
                <a:solidFill>
                  <a:srgbClr val="0B1A58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burgerperspectief</a:t>
            </a:r>
            <a:endParaRPr lang="en-US" sz="2000" spc="-1" dirty="0">
              <a:solidFill>
                <a:srgbClr val="0B1A58"/>
              </a:solidFill>
              <a:latin typeface="Arial" panose="020B0604020202020204" pitchFamily="34" charset="0"/>
              <a:ea typeface="DejaVu Sans"/>
              <a:cs typeface="Arial" panose="020B0604020202020204" pitchFamily="34" charset="0"/>
            </a:endParaRPr>
          </a:p>
          <a:p>
            <a:pPr marL="1080" indent="0">
              <a:lnSpc>
                <a:spcPct val="110000"/>
              </a:lnSpc>
              <a:spcBef>
                <a:spcPts val="281"/>
              </a:spcBef>
              <a:buClr>
                <a:srgbClr val="000050"/>
              </a:buClr>
              <a:buSzPct val="60000"/>
              <a:buNone/>
            </a:pPr>
            <a:endParaRPr lang="en-US" sz="2000" spc="-1" dirty="0">
              <a:solidFill>
                <a:srgbClr val="000000"/>
              </a:solidFill>
              <a:latin typeface="Arial"/>
              <a:ea typeface="DejaVu Sans"/>
              <a:cs typeface="Arial" panose="020B0604020202020204" pitchFamily="34" charset="0"/>
            </a:endParaRPr>
          </a:p>
          <a:p>
            <a:pPr marL="720">
              <a:lnSpc>
                <a:spcPct val="110000"/>
              </a:lnSpc>
              <a:spcBef>
                <a:spcPts val="281"/>
              </a:spcBef>
            </a:pPr>
            <a:r>
              <a:rPr lang="en-US" sz="2000" b="1" spc="-1" dirty="0">
                <a:solidFill>
                  <a:srgbClr val="002060"/>
                </a:solidFill>
              </a:rPr>
              <a:t>Maar in de </a:t>
            </a:r>
            <a:r>
              <a:rPr lang="en-US" sz="2000" b="1" spc="-1" dirty="0" err="1">
                <a:solidFill>
                  <a:srgbClr val="002060"/>
                </a:solidFill>
              </a:rPr>
              <a:t>praktijk</a:t>
            </a:r>
            <a:r>
              <a:rPr lang="en-US" sz="2000" spc="-1" dirty="0">
                <a:solidFill>
                  <a:srgbClr val="002060"/>
                </a:solidFill>
              </a:rPr>
              <a:t>:</a:t>
            </a:r>
          </a:p>
          <a:p>
            <a:pPr marL="343800" indent="-342720">
              <a:lnSpc>
                <a:spcPct val="110000"/>
              </a:lnSpc>
              <a:spcBef>
                <a:spcPts val="281"/>
              </a:spcBef>
              <a:buClr>
                <a:srgbClr val="000050"/>
              </a:buClr>
              <a:buSzPct val="60000"/>
              <a:buFont typeface="Arial"/>
              <a:buChar char="•"/>
            </a:pPr>
            <a:r>
              <a:rPr lang="en-US" sz="2000" spc="-1" dirty="0">
                <a:solidFill>
                  <a:srgbClr val="002060"/>
                </a:solidFill>
              </a:rPr>
              <a:t>Professionals, teams en </a:t>
            </a:r>
            <a:r>
              <a:rPr lang="en-US" sz="2000" spc="-1" dirty="0" err="1">
                <a:solidFill>
                  <a:srgbClr val="002060"/>
                </a:solidFill>
              </a:rPr>
              <a:t>organisaties</a:t>
            </a:r>
            <a:r>
              <a:rPr lang="en-US" sz="2000" spc="-1" dirty="0">
                <a:solidFill>
                  <a:srgbClr val="002060"/>
                </a:solidFill>
              </a:rPr>
              <a:t> </a:t>
            </a:r>
            <a:r>
              <a:rPr lang="en-US" sz="2000" spc="-1" dirty="0" err="1">
                <a:solidFill>
                  <a:srgbClr val="002060"/>
                </a:solidFill>
              </a:rPr>
              <a:t>worstelen</a:t>
            </a:r>
            <a:r>
              <a:rPr lang="en-US" sz="2000" spc="-1" dirty="0">
                <a:solidFill>
                  <a:srgbClr val="002060"/>
                </a:solidFill>
              </a:rPr>
              <a:t> met </a:t>
            </a:r>
            <a:r>
              <a:rPr lang="en-US" sz="2000" spc="-1" dirty="0" err="1">
                <a:solidFill>
                  <a:srgbClr val="002060"/>
                </a:solidFill>
              </a:rPr>
              <a:t>inbedden</a:t>
            </a:r>
            <a:r>
              <a:rPr lang="en-US" sz="2000" spc="-1" dirty="0">
                <a:solidFill>
                  <a:srgbClr val="002060"/>
                </a:solidFill>
              </a:rPr>
              <a:t> </a:t>
            </a:r>
            <a:r>
              <a:rPr lang="en-US" sz="2000" spc="-1" dirty="0" err="1">
                <a:solidFill>
                  <a:srgbClr val="002060"/>
                </a:solidFill>
              </a:rPr>
              <a:t>ervaringsdeskundigheid</a:t>
            </a:r>
            <a:endParaRPr lang="en-US" sz="2000" spc="-1" dirty="0">
              <a:solidFill>
                <a:srgbClr val="002060"/>
              </a:solidFill>
            </a:endParaRPr>
          </a:p>
          <a:p>
            <a:pPr marL="355680" indent="-354600">
              <a:lnSpc>
                <a:spcPct val="110000"/>
              </a:lnSpc>
              <a:spcBef>
                <a:spcPts val="281"/>
              </a:spcBef>
              <a:buClr>
                <a:srgbClr val="000050"/>
              </a:buClr>
              <a:buSzPct val="60000"/>
              <a:buFont typeface="Arial"/>
              <a:buChar char="•"/>
            </a:pPr>
            <a:r>
              <a:rPr lang="en-US" sz="2000" b="0" strike="noStrike" spc="-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Belemmeringen</a:t>
            </a:r>
            <a:r>
              <a:rPr lang="en-US" sz="2000" b="0" strike="noStrike" spc="-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 </a:t>
            </a:r>
            <a:r>
              <a:rPr lang="en-US" sz="2000" b="0" strike="noStrike" spc="-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o.a.</a:t>
            </a:r>
            <a:r>
              <a:rPr lang="en-US" sz="2000" spc="-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: wat is </a:t>
            </a:r>
            <a:r>
              <a:rPr lang="en-US" sz="2000" spc="-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ervaringskennis</a:t>
            </a:r>
            <a:r>
              <a:rPr lang="en-US" sz="2000" spc="-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/</a:t>
            </a:r>
            <a:r>
              <a:rPr lang="en-US" sz="2000" spc="-1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deskundigheid</a:t>
            </a:r>
            <a:r>
              <a:rPr lang="en-US" sz="2000" spc="-1" dirty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en-US" sz="2000" spc="-1" dirty="0" err="1">
                <a:solidFill>
                  <a:srgbClr val="002060"/>
                </a:solidFill>
                <a:cs typeface="Arial" panose="020B0604020202020204" pitchFamily="34" charset="0"/>
              </a:rPr>
              <a:t>rolonduidelijkheid</a:t>
            </a:r>
            <a:r>
              <a:rPr lang="en-US" sz="2000" spc="-1" dirty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en-US" sz="2000" spc="-1" dirty="0">
                <a:solidFill>
                  <a:srgbClr val="002060"/>
                </a:solidFill>
                <a:latin typeface="Arial"/>
                <a:cs typeface="Arial" panose="020B0604020202020204" pitchFamily="34" charset="0"/>
              </a:rPr>
              <a:t>financiering/context</a:t>
            </a:r>
            <a:endParaRPr lang="en-US" sz="2000" b="0" strike="noStrike" spc="-1" dirty="0">
              <a:solidFill>
                <a:srgbClr val="002060"/>
              </a:solidFill>
              <a:latin typeface="Arial"/>
            </a:endParaRPr>
          </a:p>
          <a:p>
            <a:pPr marL="0" indent="0">
              <a:buNone/>
            </a:pP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251378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99625-811B-713B-2E5C-C64462CD2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560" y="833721"/>
            <a:ext cx="7886520" cy="387798"/>
          </a:xfrm>
        </p:spPr>
        <p:txBody>
          <a:bodyPr/>
          <a:lstStyle/>
          <a:p>
            <a:r>
              <a:rPr lang="en-US" sz="2800" b="1" spc="-1" dirty="0">
                <a:solidFill>
                  <a:srgbClr val="BF9000"/>
                </a:solidFill>
                <a:latin typeface="Avenir Next Condensed"/>
                <a:ea typeface="Avenir Next Condensed"/>
              </a:rPr>
              <a:t>Wat is </a:t>
            </a:r>
            <a:r>
              <a:rPr lang="en-US" sz="2800" b="1" spc="-1" dirty="0" err="1">
                <a:solidFill>
                  <a:srgbClr val="BF9000"/>
                </a:solidFill>
                <a:latin typeface="Avenir Next Condensed"/>
                <a:ea typeface="Avenir Next Condensed"/>
              </a:rPr>
              <a:t>ervaringsdeskundigheid</a:t>
            </a:r>
            <a:r>
              <a:rPr lang="en-US" sz="2800" b="1" spc="-1" dirty="0">
                <a:solidFill>
                  <a:srgbClr val="BF9000"/>
                </a:solidFill>
                <a:latin typeface="Avenir Next Condensed"/>
                <a:ea typeface="Avenir Next Condensed"/>
              </a:rPr>
              <a:t>?</a:t>
            </a:r>
            <a:endParaRPr lang="en-NL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5A4C2-300B-8B52-7365-86BDDB4DED7F}"/>
              </a:ext>
            </a:extLst>
          </p:cNvPr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en-NL"/>
          </a:p>
        </p:txBody>
      </p:sp>
      <p:pic>
        <p:nvPicPr>
          <p:cNvPr id="4" name="Picture 3" descr="A diagram of a company&#10;&#10;Description automatically generated">
            <a:extLst>
              <a:ext uri="{FF2B5EF4-FFF2-40B4-BE49-F238E27FC236}">
                <a16:creationId xmlns:a16="http://schemas.microsoft.com/office/drawing/2014/main" id="{44D7CAF2-05E7-DC06-0028-57ED6152C8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678" y="1835514"/>
            <a:ext cx="4393347" cy="4235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109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5E0D4-6580-6195-1E88-92306B58D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560" y="833721"/>
            <a:ext cx="7886520" cy="387798"/>
          </a:xfrm>
        </p:spPr>
        <p:txBody>
          <a:bodyPr/>
          <a:lstStyle/>
          <a:p>
            <a:pPr algn="ctr"/>
            <a:r>
              <a:rPr lang="en-US" sz="2800" b="1" spc="-1" dirty="0" err="1">
                <a:solidFill>
                  <a:srgbClr val="BF9000"/>
                </a:solidFill>
                <a:latin typeface="Avenir Next Condensed"/>
                <a:ea typeface="Avenir Next Condensed"/>
              </a:rPr>
              <a:t>Speeddate</a:t>
            </a:r>
            <a:r>
              <a:rPr lang="en-US" sz="2800" b="1" spc="-1" dirty="0">
                <a:solidFill>
                  <a:srgbClr val="BF9000"/>
                </a:solidFill>
                <a:latin typeface="Avenir Next Condensed"/>
                <a:ea typeface="Avenir Next Condensed"/>
              </a:rPr>
              <a:t>!</a:t>
            </a:r>
            <a:endParaRPr lang="en-NL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993CBC-1DA8-EE34-6F37-FBBF8151FE1C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-1463807" y="1480785"/>
            <a:ext cx="11603777" cy="8499829"/>
          </a:xfrm>
        </p:spPr>
        <p:txBody>
          <a:bodyPr/>
          <a:lstStyle/>
          <a:p>
            <a:endParaRPr lang="en-NL" dirty="0"/>
          </a:p>
        </p:txBody>
      </p:sp>
      <p:pic>
        <p:nvPicPr>
          <p:cNvPr id="1026" name="Picture 2" descr="Evalueren: feedback speeddate / Lessen ...">
            <a:extLst>
              <a:ext uri="{FF2B5EF4-FFF2-40B4-BE49-F238E27FC236}">
                <a16:creationId xmlns:a16="http://schemas.microsoft.com/office/drawing/2014/main" id="{D5AB1D9F-AF0B-670D-CB5A-03133ED5A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529" y="2226975"/>
            <a:ext cx="5210124" cy="3349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2930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7A6D9A7-E9F2-0358-571D-94113715513C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28560" y="2275245"/>
            <a:ext cx="7886520" cy="2323713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rgbClr val="002060"/>
                </a:solidFill>
              </a:rPr>
              <a:t>Waarvoor wil ik ervaringsdeskundigen inzetten in mijn werkcontext?</a:t>
            </a:r>
            <a:endParaRPr lang="en-N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255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B60B6-5D34-CC93-DF41-08D52B62B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560" y="833721"/>
            <a:ext cx="7886520" cy="387798"/>
          </a:xfrm>
        </p:spPr>
        <p:txBody>
          <a:bodyPr/>
          <a:lstStyle/>
          <a:p>
            <a:r>
              <a:rPr lang="nl-NL" sz="2800" b="1" dirty="0">
                <a:solidFill>
                  <a:schemeClr val="accent4">
                    <a:lumMod val="75000"/>
                  </a:schemeClr>
                </a:solidFill>
              </a:rPr>
              <a:t>Rollen van de ervaringsdeskundige</a:t>
            </a:r>
            <a:endParaRPr lang="en-NL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7A0930-9143-44CC-6367-8FC6E7985027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28560" y="-2878064"/>
            <a:ext cx="7886520" cy="7811369"/>
          </a:xfrm>
        </p:spPr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>
              <a:solidFill>
                <a:srgbClr val="002060"/>
              </a:solidFill>
            </a:endParaRPr>
          </a:p>
          <a:p>
            <a:endParaRPr lang="nl-NL" dirty="0">
              <a:solidFill>
                <a:srgbClr val="002060"/>
              </a:solidFill>
            </a:endParaRPr>
          </a:p>
          <a:p>
            <a:endParaRPr lang="nl-NL" dirty="0">
              <a:solidFill>
                <a:srgbClr val="002060"/>
              </a:solidFill>
            </a:endParaRPr>
          </a:p>
          <a:p>
            <a:endParaRPr lang="nl-NL" dirty="0">
              <a:solidFill>
                <a:srgbClr val="002060"/>
              </a:solidFill>
            </a:endParaRPr>
          </a:p>
          <a:p>
            <a:endParaRPr lang="nl-NL" dirty="0">
              <a:solidFill>
                <a:srgbClr val="002060"/>
              </a:solidFill>
            </a:endParaRPr>
          </a:p>
          <a:p>
            <a:endParaRPr lang="nl-NL" dirty="0">
              <a:solidFill>
                <a:srgbClr val="002060"/>
              </a:solidFill>
            </a:endParaRPr>
          </a:p>
          <a:p>
            <a:r>
              <a:rPr lang="nl-NL" sz="2800" dirty="0">
                <a:solidFill>
                  <a:srgbClr val="002060"/>
                </a:solidFill>
              </a:rPr>
              <a:t>Verbinder</a:t>
            </a:r>
          </a:p>
          <a:p>
            <a:r>
              <a:rPr lang="nl-NL" sz="2800" dirty="0">
                <a:solidFill>
                  <a:srgbClr val="002060"/>
                </a:solidFill>
              </a:rPr>
              <a:t>Veranderaar</a:t>
            </a:r>
          </a:p>
          <a:p>
            <a:r>
              <a:rPr lang="nl-NL" sz="2800" dirty="0" err="1">
                <a:solidFill>
                  <a:srgbClr val="002060"/>
                </a:solidFill>
              </a:rPr>
              <a:t>Verwonderaar</a:t>
            </a:r>
            <a:endParaRPr lang="nl-NL" sz="2800" dirty="0">
              <a:solidFill>
                <a:srgbClr val="002060"/>
              </a:solidFill>
            </a:endParaRPr>
          </a:p>
          <a:p>
            <a:r>
              <a:rPr lang="nl-NL" sz="2800" dirty="0">
                <a:solidFill>
                  <a:srgbClr val="002060"/>
                </a:solidFill>
              </a:rPr>
              <a:t>Criticus</a:t>
            </a:r>
          </a:p>
          <a:p>
            <a:r>
              <a:rPr lang="nl-NL" sz="2800" dirty="0">
                <a:solidFill>
                  <a:srgbClr val="002060"/>
                </a:solidFill>
              </a:rPr>
              <a:t>Rolmodel</a:t>
            </a:r>
          </a:p>
          <a:p>
            <a:r>
              <a:rPr lang="nl-NL" sz="2800" dirty="0">
                <a:solidFill>
                  <a:srgbClr val="002060"/>
                </a:solidFill>
              </a:rPr>
              <a:t>Bondgenoot</a:t>
            </a:r>
          </a:p>
          <a:p>
            <a:pPr marL="0" indent="0">
              <a:buNone/>
            </a:pPr>
            <a:endParaRPr lang="en-NL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C280F3-8BB4-5874-EAAC-3033C9EC010C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4232219" y="3374394"/>
            <a:ext cx="5365393" cy="3483606"/>
          </a:xfrm>
        </p:spPr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en-NL" dirty="0"/>
          </a:p>
        </p:txBody>
      </p:sp>
      <p:pic>
        <p:nvPicPr>
          <p:cNvPr id="2050" name="Picture 2" descr="Factor: Rol duidelijkheid - FFR&amp;D">
            <a:extLst>
              <a:ext uri="{FF2B5EF4-FFF2-40B4-BE49-F238E27FC236}">
                <a16:creationId xmlns:a16="http://schemas.microsoft.com/office/drawing/2014/main" id="{F1FC3272-940F-9AA7-A887-5337B6BADF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98" y="3342807"/>
            <a:ext cx="2544210" cy="2648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707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5E0D4-6580-6195-1E88-92306B58D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560" y="833721"/>
            <a:ext cx="7886520" cy="387798"/>
          </a:xfrm>
        </p:spPr>
        <p:txBody>
          <a:bodyPr/>
          <a:lstStyle/>
          <a:p>
            <a:pPr algn="ctr"/>
            <a:r>
              <a:rPr lang="en-US" sz="2800" b="1" spc="-1" dirty="0" err="1">
                <a:solidFill>
                  <a:srgbClr val="BF9000"/>
                </a:solidFill>
                <a:latin typeface="Avenir Next Condensed"/>
                <a:ea typeface="Avenir Next Condensed"/>
              </a:rPr>
              <a:t>Speeddate</a:t>
            </a:r>
            <a:r>
              <a:rPr lang="en-US" sz="2800" b="1" spc="-1" dirty="0">
                <a:solidFill>
                  <a:srgbClr val="BF9000"/>
                </a:solidFill>
                <a:latin typeface="Avenir Next Condensed"/>
                <a:ea typeface="Avenir Next Condensed"/>
              </a:rPr>
              <a:t>!</a:t>
            </a:r>
            <a:endParaRPr lang="en-NL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993CBC-1DA8-EE34-6F37-FBBF8151FE1C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-1463807" y="1480785"/>
            <a:ext cx="11603777" cy="8499829"/>
          </a:xfrm>
        </p:spPr>
        <p:txBody>
          <a:bodyPr/>
          <a:lstStyle/>
          <a:p>
            <a:endParaRPr lang="en-NL" dirty="0"/>
          </a:p>
        </p:txBody>
      </p:sp>
      <p:pic>
        <p:nvPicPr>
          <p:cNvPr id="1026" name="Picture 2" descr="Evalueren: feedback speeddate / Lessen ...">
            <a:extLst>
              <a:ext uri="{FF2B5EF4-FFF2-40B4-BE49-F238E27FC236}">
                <a16:creationId xmlns:a16="http://schemas.microsoft.com/office/drawing/2014/main" id="{D5AB1D9F-AF0B-670D-CB5A-03133ED5A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529" y="2226975"/>
            <a:ext cx="5210124" cy="3349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418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Presentatie_standaard</Template>
  <TotalTime>0</TotalTime>
  <Words>212</Words>
  <Application>Microsoft Office PowerPoint</Application>
  <PresentationFormat>On-screen Show (4:3)</PresentationFormat>
  <Paragraphs>109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Avenir Next Condensed</vt:lpstr>
      <vt:lpstr>Calibri</vt:lpstr>
      <vt:lpstr>Courier New</vt:lpstr>
      <vt:lpstr>Times New Roman</vt:lpstr>
      <vt:lpstr>Office Theme</vt:lpstr>
      <vt:lpstr>Office Theme</vt:lpstr>
      <vt:lpstr>PowerPoint Presentation</vt:lpstr>
      <vt:lpstr>PowerPoint Presentation</vt:lpstr>
      <vt:lpstr>PowerPoint Presentation</vt:lpstr>
      <vt:lpstr>Ervaringsdeskundigheid in opkomst </vt:lpstr>
      <vt:lpstr>Wat is ervaringsdeskundigheid?</vt:lpstr>
      <vt:lpstr>Speeddate!</vt:lpstr>
      <vt:lpstr>PowerPoint Presentation</vt:lpstr>
      <vt:lpstr>Rollen van de ervaringsdeskundige</vt:lpstr>
      <vt:lpstr>Speeddate!</vt:lpstr>
      <vt:lpstr>PowerPoint Presentation</vt:lpstr>
      <vt:lpstr>Inzetten ervaringsdeskundigheid vraagt: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>Frans de Vijlder</dc:creator>
  <dc:description/>
  <cp:lastModifiedBy>Aukje Leemeijer</cp:lastModifiedBy>
  <cp:revision>565</cp:revision>
  <cp:lastPrinted>2024-06-12T12:02:43Z</cp:lastPrinted>
  <dcterms:created xsi:type="dcterms:W3CDTF">2019-06-12T13:06:08Z</dcterms:created>
  <dcterms:modified xsi:type="dcterms:W3CDTF">2024-06-19T10:24:59Z</dcterms:modified>
  <dc:language>nl-NL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6</vt:i4>
  </property>
  <property fmtid="{D5CDD505-2E9C-101B-9397-08002B2CF9AE}" pid="8" name="PresentationFormat">
    <vt:lpwstr>Diavoorstelling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11</vt:i4>
  </property>
</Properties>
</file>